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2"/>
  </p:notesMasterIdLst>
  <p:sldIdLst>
    <p:sldId id="256" r:id="rId5"/>
    <p:sldId id="259" r:id="rId6"/>
    <p:sldId id="258" r:id="rId7"/>
    <p:sldId id="260" r:id="rId8"/>
    <p:sldId id="262" r:id="rId9"/>
    <p:sldId id="261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A3051-5518-4A68-9136-046CAA7BA59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E90AE3-4EFE-423C-815C-68AB5448380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dirty="0" smtClean="0"/>
            <a:t>Leverage</a:t>
          </a:r>
        </a:p>
        <a:p>
          <a:pPr>
            <a:lnSpc>
              <a:spcPct val="100000"/>
            </a:lnSpc>
            <a:defRPr cap="all"/>
          </a:pPr>
          <a:r>
            <a:rPr lang="en-US" sz="1800" cap="none" dirty="0" smtClean="0"/>
            <a:t>Social Media</a:t>
          </a:r>
          <a:endParaRPr lang="en-US" sz="1800" cap="none" dirty="0"/>
        </a:p>
      </dgm:t>
    </dgm:pt>
    <dgm:pt modelId="{41D92FFC-2A03-43B5-AD1E-1CCAB508BEDB}" type="parTrans" cxnId="{323BDA44-20D3-459D-ADA7-2B127C61C413}">
      <dgm:prSet/>
      <dgm:spPr/>
      <dgm:t>
        <a:bodyPr/>
        <a:lstStyle/>
        <a:p>
          <a:endParaRPr lang="en-US" sz="1800" dirty="0"/>
        </a:p>
      </dgm:t>
    </dgm:pt>
    <dgm:pt modelId="{5EED4C3B-3262-4298-8922-070C75285238}" type="sibTrans" cxnId="{323BDA44-20D3-459D-ADA7-2B127C61C413}">
      <dgm:prSet/>
      <dgm:spPr/>
      <dgm:t>
        <a:bodyPr/>
        <a:lstStyle/>
        <a:p>
          <a:endParaRPr lang="en-US" sz="1800" dirty="0"/>
        </a:p>
      </dgm:t>
    </dgm:pt>
    <dgm:pt modelId="{C6F41633-0FF0-486A-B30E-1ED0E1D05A8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dirty="0" smtClean="0"/>
            <a:t>Reviews </a:t>
          </a:r>
        </a:p>
        <a:p>
          <a:pPr>
            <a:lnSpc>
              <a:spcPct val="100000"/>
            </a:lnSpc>
            <a:defRPr cap="all"/>
          </a:pPr>
          <a:r>
            <a:rPr lang="en-US" sz="1800" cap="none" dirty="0" smtClean="0"/>
            <a:t>&amp; Listing</a:t>
          </a:r>
          <a:endParaRPr lang="en-US" sz="1800" cap="none" dirty="0"/>
        </a:p>
      </dgm:t>
    </dgm:pt>
    <dgm:pt modelId="{8CFF2197-1A2B-4DB8-BB31-03AF3BE2A35D}" type="parTrans" cxnId="{6DD35841-89A1-4549-85C7-92BF0106B3BF}">
      <dgm:prSet/>
      <dgm:spPr/>
      <dgm:t>
        <a:bodyPr/>
        <a:lstStyle/>
        <a:p>
          <a:endParaRPr lang="en-US" sz="1800" dirty="0"/>
        </a:p>
      </dgm:t>
    </dgm:pt>
    <dgm:pt modelId="{5BC5CE78-D653-4B24-A128-6A4D23EB6487}" type="sibTrans" cxnId="{6DD35841-89A1-4549-85C7-92BF0106B3BF}">
      <dgm:prSet/>
      <dgm:spPr/>
      <dgm:t>
        <a:bodyPr/>
        <a:lstStyle/>
        <a:p>
          <a:endParaRPr lang="en-US" sz="1800" dirty="0"/>
        </a:p>
      </dgm:t>
    </dgm:pt>
    <dgm:pt modelId="{B71CA56F-3FE0-4E91-A288-148D1A2195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dirty="0" smtClean="0"/>
            <a:t>Website &amp;</a:t>
          </a:r>
        </a:p>
        <a:p>
          <a:pPr>
            <a:lnSpc>
              <a:spcPct val="100000"/>
            </a:lnSpc>
            <a:defRPr cap="all"/>
          </a:pPr>
          <a:r>
            <a:rPr lang="en-US" sz="1800" cap="none" dirty="0" smtClean="0"/>
            <a:t>Email Marketing</a:t>
          </a:r>
          <a:endParaRPr lang="en-US" sz="1800" cap="none" dirty="0"/>
        </a:p>
      </dgm:t>
    </dgm:pt>
    <dgm:pt modelId="{F2CF152A-3C10-4163-A2A0-FCFEDA46A576}" type="parTrans" cxnId="{93986B1C-4F60-4F52-8B62-DB7BDCD7F3BA}">
      <dgm:prSet/>
      <dgm:spPr/>
      <dgm:t>
        <a:bodyPr/>
        <a:lstStyle/>
        <a:p>
          <a:endParaRPr lang="en-US" sz="1800" dirty="0"/>
        </a:p>
      </dgm:t>
    </dgm:pt>
    <dgm:pt modelId="{3551302F-D8DD-4233-8F96-BB798392283B}" type="sibTrans" cxnId="{93986B1C-4F60-4F52-8B62-DB7BDCD7F3BA}">
      <dgm:prSet/>
      <dgm:spPr/>
      <dgm:t>
        <a:bodyPr/>
        <a:lstStyle/>
        <a:p>
          <a:endParaRPr lang="en-US" sz="1800" dirty="0"/>
        </a:p>
      </dgm:t>
    </dgm:pt>
    <dgm:pt modelId="{40445AAF-79D1-46B9-8D2F-1FE4E740F5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dirty="0" smtClean="0"/>
            <a:t>Network &amp;</a:t>
          </a:r>
        </a:p>
        <a:p>
          <a:pPr>
            <a:lnSpc>
              <a:spcPct val="100000"/>
            </a:lnSpc>
            <a:defRPr cap="all"/>
          </a:pPr>
          <a:r>
            <a:rPr lang="en-US" sz="1800" cap="none" dirty="0" smtClean="0"/>
            <a:t>Events</a:t>
          </a:r>
          <a:endParaRPr lang="en-US" sz="1800" cap="none" dirty="0"/>
        </a:p>
      </dgm:t>
    </dgm:pt>
    <dgm:pt modelId="{F4ED57A5-1437-4DDA-B79A-D8002E297C07}" type="parTrans" cxnId="{A804C30D-F5A2-425F-A93C-8ECFDAC90404}">
      <dgm:prSet/>
      <dgm:spPr/>
      <dgm:t>
        <a:bodyPr/>
        <a:lstStyle/>
        <a:p>
          <a:endParaRPr lang="en-US" sz="1800" dirty="0"/>
        </a:p>
      </dgm:t>
    </dgm:pt>
    <dgm:pt modelId="{54582B31-660E-455B-967C-39B58B2EE975}" type="sibTrans" cxnId="{A804C30D-F5A2-425F-A93C-8ECFDAC90404}">
      <dgm:prSet/>
      <dgm:spPr/>
      <dgm:t>
        <a:bodyPr/>
        <a:lstStyle/>
        <a:p>
          <a:endParaRPr lang="en-US" sz="1800" dirty="0"/>
        </a:p>
      </dgm:t>
    </dgm:pt>
    <dgm:pt modelId="{C2FDEC8C-E2B9-4774-8D9D-AED7D6C0D55B}" type="pres">
      <dgm:prSet presAssocID="{F4EA3051-5518-4A68-9136-046CAA7BA59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AA7755-65D4-4A4F-B074-F7F866931976}" type="pres">
      <dgm:prSet presAssocID="{18E90AE3-4EFE-423C-815C-68AB5448380C}" presName="compNode" presStyleCnt="0"/>
      <dgm:spPr/>
    </dgm:pt>
    <dgm:pt modelId="{2FD584AC-334C-4D98-9E88-D4EE344FF90D}" type="pres">
      <dgm:prSet presAssocID="{18E90AE3-4EFE-423C-815C-68AB5448380C}" presName="iconBgRect" presStyleLbl="bgShp" presStyleIdx="0" presStyleCnt="4"/>
      <dgm:spPr>
        <a:xfrm>
          <a:off x="600792" y="596391"/>
          <a:ext cx="1449891" cy="1449891"/>
        </a:xfrm>
        <a:prstGeom prst="rect">
          <a:avLst/>
        </a:prstGeom>
      </dgm:spPr>
    </dgm:pt>
    <dgm:pt modelId="{2E004ED0-9912-4313-AFA2-7904C1513343}" type="pres">
      <dgm:prSet presAssocID="{18E90AE3-4EFE-423C-815C-68AB5448380C}" presName="iconRect" presStyleLbl="node1" presStyleIdx="0" presStyleCnt="4" custScaleX="174624" custScaleY="168337" custLinFactNeighborX="5995" custLinFactNeighborY="-8154"/>
      <dgm:spPr>
        <a:prstGeom prst="smileyFac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C7850D4C-BD15-4810-8DA4-9F6899FBDB2F}" type="pres">
      <dgm:prSet presAssocID="{18E90AE3-4EFE-423C-815C-68AB5448380C}" presName="spaceRect" presStyleCnt="0"/>
      <dgm:spPr/>
    </dgm:pt>
    <dgm:pt modelId="{97947764-D5E2-4B83-8EAA-EA54408B4F84}" type="pres">
      <dgm:prSet presAssocID="{18E90AE3-4EFE-423C-815C-68AB5448380C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818E4B9-6416-4482-9782-ECF7FF702856}" type="pres">
      <dgm:prSet presAssocID="{5EED4C3B-3262-4298-8922-070C75285238}" presName="sibTrans" presStyleCnt="0"/>
      <dgm:spPr/>
    </dgm:pt>
    <dgm:pt modelId="{5D2065B8-BF24-455A-8EE1-5E67BE48B81B}" type="pres">
      <dgm:prSet presAssocID="{C6F41633-0FF0-486A-B30E-1ED0E1D05A80}" presName="compNode" presStyleCnt="0"/>
      <dgm:spPr/>
    </dgm:pt>
    <dgm:pt modelId="{D24D21FC-62C1-4CB3-8209-8661C3C79008}" type="pres">
      <dgm:prSet presAssocID="{C6F41633-0FF0-486A-B30E-1ED0E1D05A80}" presName="iconBgRect" presStyleLbl="bgShp" presStyleIdx="1" presStyleCnt="4"/>
      <dgm:spPr>
        <a:xfrm>
          <a:off x="3393616" y="596391"/>
          <a:ext cx="1449891" cy="1449891"/>
        </a:xfrm>
        <a:prstGeom prst="rect">
          <a:avLst/>
        </a:prstGeom>
      </dgm:spPr>
    </dgm:pt>
    <dgm:pt modelId="{E1CCDF7A-EBE7-495D-AEE1-FE9FEEA33C81}" type="pres">
      <dgm:prSet presAssocID="{C6F41633-0FF0-486A-B30E-1ED0E1D05A80}" presName="icon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AFF203E1-34B6-48E2-B5D4-C37BA4CDBE3D}" type="pres">
      <dgm:prSet presAssocID="{C6F41633-0FF0-486A-B30E-1ED0E1D05A80}" presName="spaceRect" presStyleCnt="0"/>
      <dgm:spPr/>
    </dgm:pt>
    <dgm:pt modelId="{1B26A24F-F4FA-4000-B231-980697CE6BC5}" type="pres">
      <dgm:prSet presAssocID="{C6F41633-0FF0-486A-B30E-1ED0E1D05A8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1C87337-A8F2-49D7-9000-D0F5AEC2A3E0}" type="pres">
      <dgm:prSet presAssocID="{5BC5CE78-D653-4B24-A128-6A4D23EB6487}" presName="sibTrans" presStyleCnt="0"/>
      <dgm:spPr/>
    </dgm:pt>
    <dgm:pt modelId="{8CE0322A-4FD6-41C9-8DFD-125E5558BCB9}" type="pres">
      <dgm:prSet presAssocID="{B71CA56F-3FE0-4E91-A288-148D1A219531}" presName="compNode" presStyleCnt="0"/>
      <dgm:spPr/>
    </dgm:pt>
    <dgm:pt modelId="{150E4B2C-C413-4BF2-BE44-61CABB4D422E}" type="pres">
      <dgm:prSet presAssocID="{B71CA56F-3FE0-4E91-A288-148D1A219531}" presName="iconBgRect" presStyleLbl="bgShp" presStyleIdx="2" presStyleCnt="4"/>
      <dgm:spPr>
        <a:xfrm>
          <a:off x="6186441" y="596391"/>
          <a:ext cx="1449891" cy="1449891"/>
        </a:xfrm>
        <a:prstGeom prst="rect">
          <a:avLst/>
        </a:prstGeom>
      </dgm:spPr>
    </dgm:pt>
    <dgm:pt modelId="{338E22CF-4E7D-49DB-8D62-BFBE95644B7C}" type="pres">
      <dgm:prSet presAssocID="{B71CA56F-3FE0-4E91-A288-148D1A219531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  <dgm:extLst/>
    </dgm:pt>
    <dgm:pt modelId="{A4134F78-74E5-417C-9450-B5A5408E0982}" type="pres">
      <dgm:prSet presAssocID="{B71CA56F-3FE0-4E91-A288-148D1A219531}" presName="spaceRect" presStyleCnt="0"/>
      <dgm:spPr/>
    </dgm:pt>
    <dgm:pt modelId="{4E04CA18-7F92-4C8F-B31C-B8DC9BFFC00B}" type="pres">
      <dgm:prSet presAssocID="{B71CA56F-3FE0-4E91-A288-148D1A21953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A22E40D-3490-43F6-BFBB-88887609320F}" type="pres">
      <dgm:prSet presAssocID="{3551302F-D8DD-4233-8F96-BB798392283B}" presName="sibTrans" presStyleCnt="0"/>
      <dgm:spPr/>
    </dgm:pt>
    <dgm:pt modelId="{862E03AE-4DC1-45B4-ACA6-12DC9646DF09}" type="pres">
      <dgm:prSet presAssocID="{40445AAF-79D1-46B9-8D2F-1FE4E740F550}" presName="compNode" presStyleCnt="0"/>
      <dgm:spPr/>
    </dgm:pt>
    <dgm:pt modelId="{FB9B0F2E-A209-4355-A025-0CC7EDD3BBA7}" type="pres">
      <dgm:prSet presAssocID="{40445AAF-79D1-46B9-8D2F-1FE4E740F550}" presName="iconBgRect" presStyleLbl="bgShp" presStyleIdx="3" presStyleCnt="4"/>
      <dgm:spPr>
        <a:xfrm>
          <a:off x="8979265" y="596391"/>
          <a:ext cx="1449891" cy="1449891"/>
        </a:xfrm>
        <a:prstGeom prst="rect">
          <a:avLst/>
        </a:prstGeom>
      </dgm:spPr>
    </dgm:pt>
    <dgm:pt modelId="{65ED3257-C9EC-49C5-B86D-6D93DABEBEEB}" type="pres">
      <dgm:prSet presAssocID="{40445AAF-79D1-46B9-8D2F-1FE4E740F550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70DBFBC5-BFFA-4A86-92C2-38A37C3BA021}" type="pres">
      <dgm:prSet presAssocID="{40445AAF-79D1-46B9-8D2F-1FE4E740F550}" presName="spaceRect" presStyleCnt="0"/>
      <dgm:spPr/>
    </dgm:pt>
    <dgm:pt modelId="{164D16BE-1508-46AB-8E58-77F8E5A2FFCC}" type="pres">
      <dgm:prSet presAssocID="{40445AAF-79D1-46B9-8D2F-1FE4E740F55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0EC93-7599-4864-9FA8-4A8821018C66}" type="presOf" srcId="{F4EA3051-5518-4A68-9136-046CAA7BA59D}" destId="{C2FDEC8C-E2B9-4774-8D9D-AED7D6C0D55B}" srcOrd="0" destOrd="0" presId="urn:microsoft.com/office/officeart/2018/5/layout/IconCircleLabelList"/>
    <dgm:cxn modelId="{BAC92A33-5E39-4412-BF0C-C784952C018C}" type="presOf" srcId="{40445AAF-79D1-46B9-8D2F-1FE4E740F550}" destId="{164D16BE-1508-46AB-8E58-77F8E5A2FFCC}" srcOrd="0" destOrd="0" presId="urn:microsoft.com/office/officeart/2018/5/layout/IconCircleLabelList"/>
    <dgm:cxn modelId="{A804C30D-F5A2-425F-A93C-8ECFDAC90404}" srcId="{F4EA3051-5518-4A68-9136-046CAA7BA59D}" destId="{40445AAF-79D1-46B9-8D2F-1FE4E740F550}" srcOrd="3" destOrd="0" parTransId="{F4ED57A5-1437-4DDA-B79A-D8002E297C07}" sibTransId="{54582B31-660E-455B-967C-39B58B2EE975}"/>
    <dgm:cxn modelId="{3C09BE9B-8B92-4F85-849A-717ED42FFD0B}" type="presOf" srcId="{18E90AE3-4EFE-423C-815C-68AB5448380C}" destId="{97947764-D5E2-4B83-8EAA-EA54408B4F84}" srcOrd="0" destOrd="0" presId="urn:microsoft.com/office/officeart/2018/5/layout/IconCircleLabelList"/>
    <dgm:cxn modelId="{93986B1C-4F60-4F52-8B62-DB7BDCD7F3BA}" srcId="{F4EA3051-5518-4A68-9136-046CAA7BA59D}" destId="{B71CA56F-3FE0-4E91-A288-148D1A219531}" srcOrd="2" destOrd="0" parTransId="{F2CF152A-3C10-4163-A2A0-FCFEDA46A576}" sibTransId="{3551302F-D8DD-4233-8F96-BB798392283B}"/>
    <dgm:cxn modelId="{BD002338-3552-4A94-9A4C-BF053FACBDE1}" type="presOf" srcId="{B71CA56F-3FE0-4E91-A288-148D1A219531}" destId="{4E04CA18-7F92-4C8F-B31C-B8DC9BFFC00B}" srcOrd="0" destOrd="0" presId="urn:microsoft.com/office/officeart/2018/5/layout/IconCircleLabelList"/>
    <dgm:cxn modelId="{323BDA44-20D3-459D-ADA7-2B127C61C413}" srcId="{F4EA3051-5518-4A68-9136-046CAA7BA59D}" destId="{18E90AE3-4EFE-423C-815C-68AB5448380C}" srcOrd="0" destOrd="0" parTransId="{41D92FFC-2A03-43B5-AD1E-1CCAB508BEDB}" sibTransId="{5EED4C3B-3262-4298-8922-070C75285238}"/>
    <dgm:cxn modelId="{6DD35841-89A1-4549-85C7-92BF0106B3BF}" srcId="{F4EA3051-5518-4A68-9136-046CAA7BA59D}" destId="{C6F41633-0FF0-486A-B30E-1ED0E1D05A80}" srcOrd="1" destOrd="0" parTransId="{8CFF2197-1A2B-4DB8-BB31-03AF3BE2A35D}" sibTransId="{5BC5CE78-D653-4B24-A128-6A4D23EB6487}"/>
    <dgm:cxn modelId="{CDD0FBB8-0886-4C22-927E-6FF3CECB2529}" type="presOf" srcId="{C6F41633-0FF0-486A-B30E-1ED0E1D05A80}" destId="{1B26A24F-F4FA-4000-B231-980697CE6BC5}" srcOrd="0" destOrd="0" presId="urn:microsoft.com/office/officeart/2018/5/layout/IconCircleLabelList"/>
    <dgm:cxn modelId="{3AEBF6BA-0779-4877-ADD5-319164182CB6}" type="presParOf" srcId="{C2FDEC8C-E2B9-4774-8D9D-AED7D6C0D55B}" destId="{D9AA7755-65D4-4A4F-B074-F7F866931976}" srcOrd="0" destOrd="0" presId="urn:microsoft.com/office/officeart/2018/5/layout/IconCircleLabelList"/>
    <dgm:cxn modelId="{6D685894-3B51-4742-8B8C-1FE2983AC7C3}" type="presParOf" srcId="{D9AA7755-65D4-4A4F-B074-F7F866931976}" destId="{2FD584AC-334C-4D98-9E88-D4EE344FF90D}" srcOrd="0" destOrd="0" presId="urn:microsoft.com/office/officeart/2018/5/layout/IconCircleLabelList"/>
    <dgm:cxn modelId="{B7B92DAB-1C57-4F53-B455-8A69D972B14B}" type="presParOf" srcId="{D9AA7755-65D4-4A4F-B074-F7F866931976}" destId="{2E004ED0-9912-4313-AFA2-7904C1513343}" srcOrd="1" destOrd="0" presId="urn:microsoft.com/office/officeart/2018/5/layout/IconCircleLabelList"/>
    <dgm:cxn modelId="{75222A76-6371-4E60-B97A-0C9D46E7515A}" type="presParOf" srcId="{D9AA7755-65D4-4A4F-B074-F7F866931976}" destId="{C7850D4C-BD15-4810-8DA4-9F6899FBDB2F}" srcOrd="2" destOrd="0" presId="urn:microsoft.com/office/officeart/2018/5/layout/IconCircleLabelList"/>
    <dgm:cxn modelId="{DBE4AF70-08BC-4295-BA47-24542D6BC475}" type="presParOf" srcId="{D9AA7755-65D4-4A4F-B074-F7F866931976}" destId="{97947764-D5E2-4B83-8EAA-EA54408B4F84}" srcOrd="3" destOrd="0" presId="urn:microsoft.com/office/officeart/2018/5/layout/IconCircleLabelList"/>
    <dgm:cxn modelId="{7014A335-E14F-4126-97C7-13E7D4E82D79}" type="presParOf" srcId="{C2FDEC8C-E2B9-4774-8D9D-AED7D6C0D55B}" destId="{2818E4B9-6416-4482-9782-ECF7FF702856}" srcOrd="1" destOrd="0" presId="urn:microsoft.com/office/officeart/2018/5/layout/IconCircleLabelList"/>
    <dgm:cxn modelId="{8B0A2CD6-FCCF-42B9-B0BC-543DBA726CDD}" type="presParOf" srcId="{C2FDEC8C-E2B9-4774-8D9D-AED7D6C0D55B}" destId="{5D2065B8-BF24-455A-8EE1-5E67BE48B81B}" srcOrd="2" destOrd="0" presId="urn:microsoft.com/office/officeart/2018/5/layout/IconCircleLabelList"/>
    <dgm:cxn modelId="{424BEA0D-D6D4-4471-986C-F9A0FCC1C535}" type="presParOf" srcId="{5D2065B8-BF24-455A-8EE1-5E67BE48B81B}" destId="{D24D21FC-62C1-4CB3-8209-8661C3C79008}" srcOrd="0" destOrd="0" presId="urn:microsoft.com/office/officeart/2018/5/layout/IconCircleLabelList"/>
    <dgm:cxn modelId="{2D712FCE-E693-44B3-9368-76A2FA836368}" type="presParOf" srcId="{5D2065B8-BF24-455A-8EE1-5E67BE48B81B}" destId="{E1CCDF7A-EBE7-495D-AEE1-FE9FEEA33C81}" srcOrd="1" destOrd="0" presId="urn:microsoft.com/office/officeart/2018/5/layout/IconCircleLabelList"/>
    <dgm:cxn modelId="{9592CB53-DCD1-4BD9-A966-C66AC729FC23}" type="presParOf" srcId="{5D2065B8-BF24-455A-8EE1-5E67BE48B81B}" destId="{AFF203E1-34B6-48E2-B5D4-C37BA4CDBE3D}" srcOrd="2" destOrd="0" presId="urn:microsoft.com/office/officeart/2018/5/layout/IconCircleLabelList"/>
    <dgm:cxn modelId="{899EEA98-FC95-43A6-BB46-3971C1F7C0DD}" type="presParOf" srcId="{5D2065B8-BF24-455A-8EE1-5E67BE48B81B}" destId="{1B26A24F-F4FA-4000-B231-980697CE6BC5}" srcOrd="3" destOrd="0" presId="urn:microsoft.com/office/officeart/2018/5/layout/IconCircleLabelList"/>
    <dgm:cxn modelId="{C35FB77E-52E0-4853-88CB-CBA1A0F868A9}" type="presParOf" srcId="{C2FDEC8C-E2B9-4774-8D9D-AED7D6C0D55B}" destId="{51C87337-A8F2-49D7-9000-D0F5AEC2A3E0}" srcOrd="3" destOrd="0" presId="urn:microsoft.com/office/officeart/2018/5/layout/IconCircleLabelList"/>
    <dgm:cxn modelId="{FB9AFB23-78C6-4FD2-A7F4-F795B6BF6A07}" type="presParOf" srcId="{C2FDEC8C-E2B9-4774-8D9D-AED7D6C0D55B}" destId="{8CE0322A-4FD6-41C9-8DFD-125E5558BCB9}" srcOrd="4" destOrd="0" presId="urn:microsoft.com/office/officeart/2018/5/layout/IconCircleLabelList"/>
    <dgm:cxn modelId="{8DEB5829-F116-425A-A8E2-31EE550D5D70}" type="presParOf" srcId="{8CE0322A-4FD6-41C9-8DFD-125E5558BCB9}" destId="{150E4B2C-C413-4BF2-BE44-61CABB4D422E}" srcOrd="0" destOrd="0" presId="urn:microsoft.com/office/officeart/2018/5/layout/IconCircleLabelList"/>
    <dgm:cxn modelId="{D6543200-46EE-4EC3-8EB7-25E87A62D6EE}" type="presParOf" srcId="{8CE0322A-4FD6-41C9-8DFD-125E5558BCB9}" destId="{338E22CF-4E7D-49DB-8D62-BFBE95644B7C}" srcOrd="1" destOrd="0" presId="urn:microsoft.com/office/officeart/2018/5/layout/IconCircleLabelList"/>
    <dgm:cxn modelId="{E64F7AE5-91EC-43A3-8040-0C4E61182F8E}" type="presParOf" srcId="{8CE0322A-4FD6-41C9-8DFD-125E5558BCB9}" destId="{A4134F78-74E5-417C-9450-B5A5408E0982}" srcOrd="2" destOrd="0" presId="urn:microsoft.com/office/officeart/2018/5/layout/IconCircleLabelList"/>
    <dgm:cxn modelId="{29BC71C9-5771-4BBF-9653-2E06C8B7999E}" type="presParOf" srcId="{8CE0322A-4FD6-41C9-8DFD-125E5558BCB9}" destId="{4E04CA18-7F92-4C8F-B31C-B8DC9BFFC00B}" srcOrd="3" destOrd="0" presId="urn:microsoft.com/office/officeart/2018/5/layout/IconCircleLabelList"/>
    <dgm:cxn modelId="{21E6A1B2-1B1E-4848-8AB9-B4431F338267}" type="presParOf" srcId="{C2FDEC8C-E2B9-4774-8D9D-AED7D6C0D55B}" destId="{6A22E40D-3490-43F6-BFBB-88887609320F}" srcOrd="5" destOrd="0" presId="urn:microsoft.com/office/officeart/2018/5/layout/IconCircleLabelList"/>
    <dgm:cxn modelId="{D3EC028A-082A-47BD-8867-C0092E099E2F}" type="presParOf" srcId="{C2FDEC8C-E2B9-4774-8D9D-AED7D6C0D55B}" destId="{862E03AE-4DC1-45B4-ACA6-12DC9646DF09}" srcOrd="6" destOrd="0" presId="urn:microsoft.com/office/officeart/2018/5/layout/IconCircleLabelList"/>
    <dgm:cxn modelId="{C113A858-8F46-4C5A-8748-3ECBD6A398A2}" type="presParOf" srcId="{862E03AE-4DC1-45B4-ACA6-12DC9646DF09}" destId="{FB9B0F2E-A209-4355-A025-0CC7EDD3BBA7}" srcOrd="0" destOrd="0" presId="urn:microsoft.com/office/officeart/2018/5/layout/IconCircleLabelList"/>
    <dgm:cxn modelId="{7F3EC85E-52E1-472A-97EC-E230665D7860}" type="presParOf" srcId="{862E03AE-4DC1-45B4-ACA6-12DC9646DF09}" destId="{65ED3257-C9EC-49C5-B86D-6D93DABEBEEB}" srcOrd="1" destOrd="0" presId="urn:microsoft.com/office/officeart/2018/5/layout/IconCircleLabelList"/>
    <dgm:cxn modelId="{39E669AC-1B44-45C5-83CD-0DD4528761CA}" type="presParOf" srcId="{862E03AE-4DC1-45B4-ACA6-12DC9646DF09}" destId="{70DBFBC5-BFFA-4A86-92C2-38A37C3BA021}" srcOrd="2" destOrd="0" presId="urn:microsoft.com/office/officeart/2018/5/layout/IconCircleLabelList"/>
    <dgm:cxn modelId="{D2122F2C-5C1E-443B-AE74-353BA9C7B665}" type="presParOf" srcId="{862E03AE-4DC1-45B4-ACA6-12DC9646DF09}" destId="{164D16BE-1508-46AB-8E58-77F8E5A2FF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84AC-334C-4D98-9E88-D4EE344FF90D}">
      <dsp:nvSpPr>
        <dsp:cNvPr id="0" name=""/>
        <dsp:cNvSpPr/>
      </dsp:nvSpPr>
      <dsp:spPr>
        <a:xfrm>
          <a:off x="600792" y="8223"/>
          <a:ext cx="1449891" cy="14498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04ED0-9912-4313-AFA2-7904C1513343}">
      <dsp:nvSpPr>
        <dsp:cNvPr id="0" name=""/>
        <dsp:cNvSpPr/>
      </dsp:nvSpPr>
      <dsp:spPr>
        <a:xfrm>
          <a:off x="649258" y="0"/>
          <a:ext cx="1452706" cy="1400404"/>
        </a:xfrm>
        <a:prstGeom prst="smileyFac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47764-D5E2-4B83-8EAA-EA54408B4F84}">
      <dsp:nvSpPr>
        <dsp:cNvPr id="0" name=""/>
        <dsp:cNvSpPr/>
      </dsp:nvSpPr>
      <dsp:spPr>
        <a:xfrm>
          <a:off x="137302" y="1909720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cap="none" dirty="0" smtClean="0"/>
            <a:t>Leverage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cap="none" dirty="0" smtClean="0"/>
            <a:t>Social Media</a:t>
          </a:r>
          <a:endParaRPr lang="en-US" sz="1800" kern="1200" cap="none" dirty="0"/>
        </a:p>
      </dsp:txBody>
      <dsp:txXfrm>
        <a:off x="137302" y="1909720"/>
        <a:ext cx="2376871" cy="720000"/>
      </dsp:txXfrm>
    </dsp:sp>
    <dsp:sp modelId="{D24D21FC-62C1-4CB3-8209-8661C3C79008}">
      <dsp:nvSpPr>
        <dsp:cNvPr id="0" name=""/>
        <dsp:cNvSpPr/>
      </dsp:nvSpPr>
      <dsp:spPr>
        <a:xfrm>
          <a:off x="3393616" y="8223"/>
          <a:ext cx="1449891" cy="14498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CDF7A-EBE7-495D-AEE1-FE9FEEA33C81}">
      <dsp:nvSpPr>
        <dsp:cNvPr id="0" name=""/>
        <dsp:cNvSpPr/>
      </dsp:nvSpPr>
      <dsp:spPr>
        <a:xfrm>
          <a:off x="3702610" y="317216"/>
          <a:ext cx="831905" cy="8319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6A24F-F4FA-4000-B231-980697CE6BC5}">
      <dsp:nvSpPr>
        <dsp:cNvPr id="0" name=""/>
        <dsp:cNvSpPr/>
      </dsp:nvSpPr>
      <dsp:spPr>
        <a:xfrm>
          <a:off x="2930126" y="1909720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cap="none" dirty="0" smtClean="0"/>
            <a:t>Reviews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cap="none" dirty="0" smtClean="0"/>
            <a:t>&amp; Listing</a:t>
          </a:r>
          <a:endParaRPr lang="en-US" sz="1800" kern="1200" cap="none" dirty="0"/>
        </a:p>
      </dsp:txBody>
      <dsp:txXfrm>
        <a:off x="2930126" y="1909720"/>
        <a:ext cx="2376871" cy="720000"/>
      </dsp:txXfrm>
    </dsp:sp>
    <dsp:sp modelId="{150E4B2C-C413-4BF2-BE44-61CABB4D422E}">
      <dsp:nvSpPr>
        <dsp:cNvPr id="0" name=""/>
        <dsp:cNvSpPr/>
      </dsp:nvSpPr>
      <dsp:spPr>
        <a:xfrm>
          <a:off x="6186441" y="8223"/>
          <a:ext cx="1449891" cy="14498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E22CF-4E7D-49DB-8D62-BFBE95644B7C}">
      <dsp:nvSpPr>
        <dsp:cNvPr id="0" name=""/>
        <dsp:cNvSpPr/>
      </dsp:nvSpPr>
      <dsp:spPr>
        <a:xfrm>
          <a:off x="6495434" y="317216"/>
          <a:ext cx="831905" cy="831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4CA18-7F92-4C8F-B31C-B8DC9BFFC00B}">
      <dsp:nvSpPr>
        <dsp:cNvPr id="0" name=""/>
        <dsp:cNvSpPr/>
      </dsp:nvSpPr>
      <dsp:spPr>
        <a:xfrm>
          <a:off x="5722951" y="1909720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cap="none" dirty="0" smtClean="0"/>
            <a:t>Website &amp;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cap="none" dirty="0" smtClean="0"/>
            <a:t>Email Marketing</a:t>
          </a:r>
          <a:endParaRPr lang="en-US" sz="1800" kern="1200" cap="none" dirty="0"/>
        </a:p>
      </dsp:txBody>
      <dsp:txXfrm>
        <a:off x="5722951" y="1909720"/>
        <a:ext cx="2376871" cy="720000"/>
      </dsp:txXfrm>
    </dsp:sp>
    <dsp:sp modelId="{FB9B0F2E-A209-4355-A025-0CC7EDD3BBA7}">
      <dsp:nvSpPr>
        <dsp:cNvPr id="0" name=""/>
        <dsp:cNvSpPr/>
      </dsp:nvSpPr>
      <dsp:spPr>
        <a:xfrm>
          <a:off x="8979265" y="8223"/>
          <a:ext cx="1449891" cy="14498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D3257-C9EC-49C5-B86D-6D93DABEBEEB}">
      <dsp:nvSpPr>
        <dsp:cNvPr id="0" name=""/>
        <dsp:cNvSpPr/>
      </dsp:nvSpPr>
      <dsp:spPr>
        <a:xfrm>
          <a:off x="9288259" y="317216"/>
          <a:ext cx="831905" cy="83190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D16BE-1508-46AB-8E58-77F8E5A2FFCC}">
      <dsp:nvSpPr>
        <dsp:cNvPr id="0" name=""/>
        <dsp:cNvSpPr/>
      </dsp:nvSpPr>
      <dsp:spPr>
        <a:xfrm>
          <a:off x="8515775" y="1909720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cap="none" dirty="0" smtClean="0"/>
            <a:t>Network &amp;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cap="none" dirty="0" smtClean="0"/>
            <a:t>Events</a:t>
          </a:r>
          <a:endParaRPr lang="en-US" sz="1800" kern="1200" cap="none" dirty="0"/>
        </a:p>
      </dsp:txBody>
      <dsp:txXfrm>
        <a:off x="8515775" y="1909720"/>
        <a:ext cx="237687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F14A8-4D19-43D2-B99B-815D1501A9D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B15CF-0693-47B8-9545-017E322FA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6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8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Narrow Conten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921500" cy="6858000"/>
          </a:xfrm>
          <a:prstGeom prst="hexagon">
            <a:avLst>
              <a:gd name="adj" fmla="val 7593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346" y="924301"/>
            <a:ext cx="3442907" cy="5009400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5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er, Image and Conten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260600"/>
            <a:ext cx="12192000" cy="4597400"/>
          </a:xfrm>
          <a:solidFill>
            <a:schemeClr val="bg1">
              <a:lumMod val="95000"/>
            </a:schemeClr>
          </a:solidFill>
        </p:spPr>
        <p:txBody>
          <a:bodyPr tIns="0" bIns="0"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3C1BBA-DE16-432B-8D17-818D7C0681CA}"/>
              </a:ext>
            </a:extLst>
          </p:cNvPr>
          <p:cNvCxnSpPr/>
          <p:nvPr userDrawn="1"/>
        </p:nvCxnSpPr>
        <p:spPr>
          <a:xfrm>
            <a:off x="4813300" y="649040"/>
            <a:ext cx="0" cy="935633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721F72D-E459-4AC6-90FE-C37E1BE0C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06388"/>
            <a:ext cx="3403600" cy="1622425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dirty="0"/>
              <a:t>Place Your Sub Header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1" y="305644"/>
            <a:ext cx="4421084" cy="16224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268000"/>
            <a:ext cx="6235201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63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4700" y="0"/>
            <a:ext cx="7607300" cy="6858000"/>
          </a:xfrm>
          <a:prstGeom prst="hexagon">
            <a:avLst>
              <a:gd name="adj" fmla="val 6667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49000"/>
            <a:ext cx="4930600" cy="3960000"/>
          </a:xfrm>
        </p:spPr>
        <p:txBody>
          <a:bodyPr lIns="180000" rIns="18000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9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6/25/2024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Mastering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Self-Promotion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(WITHOUT TRIPPING ON YOUR EGO)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Couple sitting on a couch">
            <a:extLst>
              <a:ext uri="{FF2B5EF4-FFF2-40B4-BE49-F238E27FC236}">
                <a16:creationId xmlns:a16="http://schemas.microsoft.com/office/drawing/2014/main" id="{EBCB4FE3-E6B4-4DD0-98B4-A058284330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073" y="2267999"/>
            <a:ext cx="10097193" cy="3807483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436D08-F315-47A8-8D2C-CABD25A82F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8E7F59-770E-4966-A80A-482D32A5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267999"/>
            <a:ext cx="12469746" cy="1663921"/>
          </a:xfrm>
        </p:spPr>
        <p:txBody>
          <a:bodyPr>
            <a:normAutofit/>
          </a:bodyPr>
          <a:lstStyle/>
          <a:p>
            <a:r>
              <a:rPr lang="en-US" dirty="0" smtClean="0"/>
              <a:t>YOU ARE A BRAND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EF1185-9819-4EA8-A6DE-B949E6610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Are you Consistent? | Are you Emotional? | Are you Engaging?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72CEC-68EC-4727-8436-C4727034B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MSP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Stairs">
            <a:extLst>
              <a:ext uri="{FF2B5EF4-FFF2-40B4-BE49-F238E27FC236}">
                <a16:creationId xmlns:a16="http://schemas.microsoft.com/office/drawing/2014/main" id="{DB8E3FD3-0267-4F81-A762-085F5391CA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6F2C19-0689-4B63-8A83-297B6376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Branding yourself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B722F-37EC-443F-AE71-6E9C033B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Consistent</a:t>
            </a:r>
            <a:endParaRPr lang="en-US" dirty="0"/>
          </a:p>
          <a:p>
            <a:r>
              <a:rPr lang="en-US" dirty="0" smtClean="0"/>
              <a:t>Emotional Connections</a:t>
            </a:r>
            <a:endParaRPr lang="en-US" dirty="0"/>
          </a:p>
          <a:p>
            <a:r>
              <a:rPr lang="en-US" dirty="0" smtClean="0"/>
              <a:t>Innovate &amp; Adapt</a:t>
            </a:r>
            <a:endParaRPr lang="en-US" dirty="0"/>
          </a:p>
          <a:p>
            <a:r>
              <a:rPr lang="en-US" dirty="0" smtClean="0"/>
              <a:t>Community Engagement</a:t>
            </a:r>
            <a:endParaRPr lang="en-US" dirty="0"/>
          </a:p>
          <a:p>
            <a:r>
              <a:rPr lang="en-US" dirty="0" smtClean="0"/>
              <a:t>Strive for Excellence</a:t>
            </a:r>
            <a:endParaRPr lang="en-US" dirty="0"/>
          </a:p>
          <a:p>
            <a:r>
              <a:rPr lang="en-US" dirty="0" smtClean="0"/>
              <a:t>Be a Storyteller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0F2ED-980E-4DAB-9741-86DED0398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uy drinking water from a bottle">
            <a:extLst>
              <a:ext uri="{FF2B5EF4-FFF2-40B4-BE49-F238E27FC236}">
                <a16:creationId xmlns:a16="http://schemas.microsoft.com/office/drawing/2014/main" id="{BF8E5F50-765C-4E10-BDC9-D60E0F30DA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BDD746-B6F1-42AB-B326-5F23BADD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593A1-14CB-485A-91B5-98EFC9409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do others say about you?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71031C-A97B-4C9B-85AC-4A5457687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MSP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1EE7-2FB2-407A-8988-190E368E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3399"/>
            <a:ext cx="5940000" cy="79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Effective ways to promote:</a:t>
            </a:r>
            <a:endParaRPr lang="en-US" dirty="0"/>
          </a:p>
        </p:txBody>
      </p:sp>
      <p:graphicFrame>
        <p:nvGraphicFramePr>
          <p:cNvPr id="4" name="Content Placeholder 2" descr="SmartArt Placeholder - 4 X Icons">
            <a:extLst>
              <a:ext uri="{FF2B5EF4-FFF2-40B4-BE49-F238E27FC236}">
                <a16:creationId xmlns:a16="http://schemas.microsoft.com/office/drawing/2014/main" id="{23601D46-C998-4081-94FD-124A9BD44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261311"/>
              </p:ext>
            </p:extLst>
          </p:nvPr>
        </p:nvGraphicFramePr>
        <p:xfrm>
          <a:off x="572712" y="2645064"/>
          <a:ext cx="11029950" cy="263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139818-590B-4D6F-846A-9ECFBF464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63498" y="6155844"/>
            <a:ext cx="734810" cy="565459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MSP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Woman working on laptop in evening">
            <a:extLst>
              <a:ext uri="{FF2B5EF4-FFF2-40B4-BE49-F238E27FC236}">
                <a16:creationId xmlns:a16="http://schemas.microsoft.com/office/drawing/2014/main" id="{07AA94A6-C47B-4445-82B5-21A6F56123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57" b="9857"/>
          <a:stretch/>
        </p:blipFill>
        <p:spPr>
          <a:xfrm>
            <a:off x="4110875" y="0"/>
            <a:ext cx="76073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8A7944-02E8-40A5-8E42-70ADF12A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804" y="1390811"/>
            <a:ext cx="4930600" cy="3960000"/>
          </a:xfrm>
        </p:spPr>
        <p:txBody>
          <a:bodyPr>
            <a:normAutofit/>
          </a:bodyPr>
          <a:lstStyle/>
          <a:p>
            <a:r>
              <a:rPr lang="en-US" sz="7500" dirty="0" smtClean="0"/>
              <a:t>Show</a:t>
            </a:r>
            <a:br>
              <a:rPr lang="en-US" sz="7500" dirty="0" smtClean="0"/>
            </a:br>
            <a:r>
              <a:rPr lang="en-US" sz="7500" dirty="0" smtClean="0"/>
              <a:t>your</a:t>
            </a:r>
            <a:br>
              <a:rPr lang="en-US" sz="7500" dirty="0" smtClean="0"/>
            </a:br>
            <a:r>
              <a:rPr lang="en-US" sz="7500" dirty="0" smtClean="0"/>
              <a:t>heart</a:t>
            </a:r>
            <a:endParaRPr lang="en-US" sz="7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7D55B-F2C1-466B-8827-93712DB8A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MSP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Mastering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Self-Promotion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Email me at amckay@ewtn.com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468CA299DDB4D9E17E67082BFA9F7" ma:contentTypeVersion="17" ma:contentTypeDescription="Create a new document." ma:contentTypeScope="" ma:versionID="a16165719e51eecc40af210a600e9253">
  <xsd:schema xmlns:xsd="http://www.w3.org/2001/XMLSchema" xmlns:xs="http://www.w3.org/2001/XMLSchema" xmlns:p="http://schemas.microsoft.com/office/2006/metadata/properties" xmlns:ns3="c760f19e-14b1-4cdc-875d-6b34367d7833" xmlns:ns4="3ab26aeb-9e18-44e8-a405-2fcd8050471f" targetNamespace="http://schemas.microsoft.com/office/2006/metadata/properties" ma:root="true" ma:fieldsID="6ecb958a4c726f55dc5442bf51539d39" ns3:_="" ns4:_="">
    <xsd:import namespace="c760f19e-14b1-4cdc-875d-6b34367d7833"/>
    <xsd:import namespace="3ab26aeb-9e18-44e8-a405-2fcd805047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f19e-14b1-4cdc-875d-6b34367d7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6aeb-9e18-44e8-a405-2fcd80504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60f19e-14b1-4cdc-875d-6b34367d7833" xsi:nil="true"/>
  </documentManagement>
</p:properties>
</file>

<file path=customXml/itemProps1.xml><?xml version="1.0" encoding="utf-8"?>
<ds:datastoreItem xmlns:ds="http://schemas.openxmlformats.org/officeDocument/2006/customXml" ds:itemID="{F73405B3-3FBF-403D-A612-96F574E5C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f19e-14b1-4cdc-875d-6b34367d7833"/>
    <ds:schemaRef ds:uri="3ab26aeb-9e18-44e8-a405-2fcd80504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6DAE9-99EB-4A69-A3C5-709116C14E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2823B0-9F7D-4E1E-8CC7-5A548824EB99}">
  <ds:schemaRefs>
    <ds:schemaRef ds:uri="c760f19e-14b1-4cdc-875d-6b34367d783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ab26aeb-9e18-44e8-a405-2fcd8050471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173</TotalTime>
  <Words>98</Words>
  <Application>Microsoft Office PowerPoint</Application>
  <PresentationFormat>Widescreen</PresentationFormat>
  <Paragraphs>36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Rockwell</vt:lpstr>
      <vt:lpstr>Rockwell Condensed</vt:lpstr>
      <vt:lpstr>Wingdings</vt:lpstr>
      <vt:lpstr>Wood Type</vt:lpstr>
      <vt:lpstr>Mastering  Self-Promotion</vt:lpstr>
      <vt:lpstr>YOU ARE A BRAND</vt:lpstr>
      <vt:lpstr>Branding yourself</vt:lpstr>
      <vt:lpstr>My Story</vt:lpstr>
      <vt:lpstr>Effective ways to promote:</vt:lpstr>
      <vt:lpstr>Show your heart</vt:lpstr>
      <vt:lpstr>Mastering  Self-Promotion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 Self-Promotion</dc:title>
  <dc:creator>Ace McKay</dc:creator>
  <cp:lastModifiedBy>Ace McKay</cp:lastModifiedBy>
  <cp:revision>5</cp:revision>
  <dcterms:created xsi:type="dcterms:W3CDTF">2024-06-25T11:56:36Z</dcterms:created>
  <dcterms:modified xsi:type="dcterms:W3CDTF">2024-06-25T14:50:28Z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0x010100F01468CA299DDB4D9E17E67082BFA9F7</vt:lpwstr>
  </property>
</Properties>
</file>