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728D73-B695-CF43-97D8-BF6BD3295667}">
          <p14:sldIdLst>
            <p14:sldId id="26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6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_banner_blue_rough.jpe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22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5" y="1996175"/>
            <a:ext cx="61468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2" y="1897039"/>
            <a:ext cx="6741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Other Important Things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64525" y="3043451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Donor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/>
              <a:t>Following Up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907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2019869"/>
            <a:ext cx="51452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/>
              <a:t>Third Millennium Media</a:t>
            </a:r>
            <a:endParaRPr lang="en-US" sz="3900" dirty="0"/>
          </a:p>
        </p:txBody>
      </p:sp>
      <p:sp>
        <p:nvSpPr>
          <p:cNvPr id="3" name="TextBox 2"/>
          <p:cNvSpPr txBox="1"/>
          <p:nvPr/>
        </p:nvSpPr>
        <p:spPr>
          <a:xfrm>
            <a:off x="1201004" y="3057098"/>
            <a:ext cx="6714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Hosted over 300 Catholic Radio Pledge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Helped stations and networks raise over $150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Already host up to 30 pledge drives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clients are booked through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Contact jerry@yourcatholicmedia.com or 619.888.8858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8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170"/>
            <a:ext cx="9144000" cy="4137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752" y="5622878"/>
            <a:ext cx="734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www.ewtnrc.com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874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2019869"/>
            <a:ext cx="51452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/>
              <a:t>Third Millennium Media</a:t>
            </a:r>
            <a:endParaRPr lang="en-US" sz="3900" dirty="0"/>
          </a:p>
        </p:txBody>
      </p:sp>
      <p:sp>
        <p:nvSpPr>
          <p:cNvPr id="3" name="TextBox 2"/>
          <p:cNvSpPr txBox="1"/>
          <p:nvPr/>
        </p:nvSpPr>
        <p:spPr>
          <a:xfrm>
            <a:off x="1201004" y="3057098"/>
            <a:ext cx="6714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Hosted over 300 Catholic Radio Pledge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Helped stations and networks raise over $150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Already host up to 30 pledge drives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clients are booked through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Contact jerry@yourcatholicmedia.com or 619.888.8858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5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2047164"/>
            <a:ext cx="697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Successful Pledge Drive is the Fruit of Your 24/7/365/366/4 Efforts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60060" y="3302758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Good Programming</a:t>
            </a:r>
          </a:p>
          <a:p>
            <a:r>
              <a:rPr lang="en-US" sz="1600" dirty="0"/>
              <a:t>	</a:t>
            </a:r>
            <a:r>
              <a:rPr lang="en-US" sz="1600" dirty="0" smtClean="0">
                <a:latin typeface="Eras Demi ITC" panose="020B0805030504020804" pitchFamily="34" charset="0"/>
              </a:rPr>
              <a:t>EWTN</a:t>
            </a:r>
          </a:p>
          <a:p>
            <a:r>
              <a:rPr lang="en-US" sz="1600" dirty="0">
                <a:latin typeface="Eras Demi ITC" panose="020B0805030504020804" pitchFamily="34" charset="0"/>
              </a:rPr>
              <a:t>	</a:t>
            </a:r>
            <a:r>
              <a:rPr lang="en-US" sz="1600" dirty="0" smtClean="0">
                <a:latin typeface="+mj-lt"/>
              </a:rPr>
              <a:t>Local</a:t>
            </a:r>
          </a:p>
          <a:p>
            <a:r>
              <a:rPr lang="en-US" sz="1600" dirty="0" smtClean="0">
                <a:latin typeface="+mj-lt"/>
              </a:rPr>
              <a:t>Quality Breaks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Copywriting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Voicing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Production</a:t>
            </a:r>
          </a:p>
          <a:p>
            <a:r>
              <a:rPr lang="en-US" sz="1600" dirty="0" smtClean="0">
                <a:latin typeface="+mj-lt"/>
              </a:rPr>
              <a:t>Community Involvement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Parish Talks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Events (Attending and Sponsoring)</a:t>
            </a:r>
          </a:p>
          <a:p>
            <a:r>
              <a:rPr lang="en-US" sz="1600" dirty="0" smtClean="0">
                <a:latin typeface="+mj-lt"/>
              </a:rPr>
              <a:t>Donor Engagement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Regular E-Mail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Outbound Calling</a:t>
            </a:r>
          </a:p>
          <a:p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Prayer Intentions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70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3" y="2047164"/>
            <a:ext cx="6387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When Should You Air Your Pledge Drives?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46913" y="3370603"/>
            <a:ext cx="6619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Easter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49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4" y="2088107"/>
            <a:ext cx="7137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Promoting Your Pledge Drive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323833" y="3452884"/>
            <a:ext cx="7342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How Long Before Your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On-Air 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E-Mail Blasts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Parish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2115403"/>
            <a:ext cx="792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“Stages” of Your Drive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05469" y="2946400"/>
            <a:ext cx="739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Pre-Drive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On-Air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Post-Drive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1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1965278"/>
            <a:ext cx="7820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Format Should You Use?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201003" y="3835021"/>
            <a:ext cx="7383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Regular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In-Studio Guests/Interviews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Combination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2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2129051"/>
            <a:ext cx="701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Professional Presentation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36979" y="2960048"/>
            <a:ext cx="7833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On-Air Talent Must: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Have Excellent Radio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 Able To Juggle Many Things at Once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Know the Faith Though and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 Able to Conduct Intelligent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 Sincere, Persuasive and Convincing When Inviting People to Call and Pledge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9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2183642"/>
            <a:ext cx="676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Matching Money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996287" y="3383971"/>
            <a:ext cx="7165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How to Acquire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Offering It On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Frequency of Using Matching Money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74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210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Eras Demi ITC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EWTN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Bratina</dc:creator>
  <cp:lastModifiedBy>Jack Williams</cp:lastModifiedBy>
  <cp:revision>9</cp:revision>
  <dcterms:created xsi:type="dcterms:W3CDTF">2017-04-03T15:40:47Z</dcterms:created>
  <dcterms:modified xsi:type="dcterms:W3CDTF">2017-08-03T13:27:43Z</dcterms:modified>
</cp:coreProperties>
</file>