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4630400" cy="8229600"/>
  <p:notesSz cx="8229600" cy="14630400"/>
  <p:embeddedFontLst>
    <p:embeddedFont>
      <p:font typeface="Prata" panose="020B0604020202020204" charset="0"/>
      <p:regular r:id="rId13"/>
    </p:embeddedFont>
    <p:embeddedFont>
      <p:font typeface="Raleway" pitchFamily="2" charset="0"/>
      <p:regular r:id="rId14"/>
      <p:italic r:id="rId15"/>
    </p:embeddedFont>
    <p:embeddedFont>
      <p:font typeface="Raleway Bold" panose="020B0604020202020204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8D69C0-FAC4-4D08-B0B8-87F65D6BC0DE}" v="41" dt="2025-06-27T18:15:44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e McKay" userId="da4bb0e8-83b9-49e3-beb7-2ad7a6c9e88b" providerId="ADAL" clId="{678D69C0-FAC4-4D08-B0B8-87F65D6BC0DE}"/>
    <pc:docChg chg="undo custSel addSld modSld sldOrd">
      <pc:chgData name="Ace McKay" userId="da4bb0e8-83b9-49e3-beb7-2ad7a6c9e88b" providerId="ADAL" clId="{678D69C0-FAC4-4D08-B0B8-87F65D6BC0DE}" dt="2025-06-27T18:15:44.761" v="406"/>
      <pc:docMkLst>
        <pc:docMk/>
      </pc:docMkLst>
      <pc:sldChg chg="addSp modSp mod ord">
        <pc:chgData name="Ace McKay" userId="da4bb0e8-83b9-49e3-beb7-2ad7a6c9e88b" providerId="ADAL" clId="{678D69C0-FAC4-4D08-B0B8-87F65D6BC0DE}" dt="2025-06-27T17:59:52.956" v="383"/>
        <pc:sldMkLst>
          <pc:docMk/>
          <pc:sldMk cId="0" sldId="256"/>
        </pc:sldMkLst>
        <pc:spChg chg="mod">
          <ac:chgData name="Ace McKay" userId="da4bb0e8-83b9-49e3-beb7-2ad7a6c9e88b" providerId="ADAL" clId="{678D69C0-FAC4-4D08-B0B8-87F65D6BC0DE}" dt="2025-06-27T17:42:42.449" v="25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5:00.035" v="197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5:00.035" v="197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5:11.713" v="199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5:00.035" v="197" actId="1076"/>
          <ac:spMkLst>
            <pc:docMk/>
            <pc:sldMk cId="0" sldId="256"/>
            <ac:spMk id="8" creationId="{00000000-0000-0000-0000-000000000000}"/>
          </ac:spMkLst>
        </pc:spChg>
        <pc:picChg chg="mod">
          <ac:chgData name="Ace McKay" userId="da4bb0e8-83b9-49e3-beb7-2ad7a6c9e88b" providerId="ADAL" clId="{678D69C0-FAC4-4D08-B0B8-87F65D6BC0DE}" dt="2025-06-27T17:55:04.514" v="198" actId="1076"/>
          <ac:picMkLst>
            <pc:docMk/>
            <pc:sldMk cId="0" sldId="256"/>
            <ac:picMk id="7" creationId="{00000000-0000-0000-0000-000000000000}"/>
          </ac:picMkLst>
        </pc:picChg>
        <pc:picChg chg="add mod">
          <ac:chgData name="Ace McKay" userId="da4bb0e8-83b9-49e3-beb7-2ad7a6c9e88b" providerId="ADAL" clId="{678D69C0-FAC4-4D08-B0B8-87F65D6BC0DE}" dt="2025-06-27T17:54:50.026" v="196"/>
          <ac:picMkLst>
            <pc:docMk/>
            <pc:sldMk cId="0" sldId="256"/>
            <ac:picMk id="9" creationId="{03061E81-85E2-BDA2-5A67-48DB23D161A7}"/>
          </ac:picMkLst>
        </pc:picChg>
      </pc:sldChg>
      <pc:sldChg chg="addSp modSp mod">
        <pc:chgData name="Ace McKay" userId="da4bb0e8-83b9-49e3-beb7-2ad7a6c9e88b" providerId="ADAL" clId="{678D69C0-FAC4-4D08-B0B8-87F65D6BC0DE}" dt="2025-06-27T17:55:28.754" v="201" actId="1076"/>
        <pc:sldMkLst>
          <pc:docMk/>
          <pc:sldMk cId="0" sldId="257"/>
        </pc:sldMkLst>
        <pc:picChg chg="add mod">
          <ac:chgData name="Ace McKay" userId="da4bb0e8-83b9-49e3-beb7-2ad7a6c9e88b" providerId="ADAL" clId="{678D69C0-FAC4-4D08-B0B8-87F65D6BC0DE}" dt="2025-06-27T17:43:43.200" v="32" actId="1076"/>
          <ac:picMkLst>
            <pc:docMk/>
            <pc:sldMk cId="0" sldId="257"/>
            <ac:picMk id="17" creationId="{9192F071-1A88-E6C7-F7A7-7EDB0F2AD3B4}"/>
          </ac:picMkLst>
        </pc:picChg>
        <pc:picChg chg="add mod">
          <ac:chgData name="Ace McKay" userId="da4bb0e8-83b9-49e3-beb7-2ad7a6c9e88b" providerId="ADAL" clId="{678D69C0-FAC4-4D08-B0B8-87F65D6BC0DE}" dt="2025-06-27T17:43:53.659" v="34" actId="1076"/>
          <ac:picMkLst>
            <pc:docMk/>
            <pc:sldMk cId="0" sldId="257"/>
            <ac:picMk id="18" creationId="{03518828-0278-3402-AB55-509FECF43AB8}"/>
          </ac:picMkLst>
        </pc:picChg>
        <pc:picChg chg="add mod">
          <ac:chgData name="Ace McKay" userId="da4bb0e8-83b9-49e3-beb7-2ad7a6c9e88b" providerId="ADAL" clId="{678D69C0-FAC4-4D08-B0B8-87F65D6BC0DE}" dt="2025-06-27T17:44:00.019" v="36" actId="1076"/>
          <ac:picMkLst>
            <pc:docMk/>
            <pc:sldMk cId="0" sldId="257"/>
            <ac:picMk id="19" creationId="{ECD87005-8F8D-C54A-50CB-68DEF5693DD6}"/>
          </ac:picMkLst>
        </pc:picChg>
        <pc:picChg chg="add mod">
          <ac:chgData name="Ace McKay" userId="da4bb0e8-83b9-49e3-beb7-2ad7a6c9e88b" providerId="ADAL" clId="{678D69C0-FAC4-4D08-B0B8-87F65D6BC0DE}" dt="2025-06-27T17:44:06.239" v="38" actId="1076"/>
          <ac:picMkLst>
            <pc:docMk/>
            <pc:sldMk cId="0" sldId="257"/>
            <ac:picMk id="20" creationId="{F28D3483-0D6C-B3BB-A7BE-36796F16319D}"/>
          </ac:picMkLst>
        </pc:picChg>
        <pc:picChg chg="add mod">
          <ac:chgData name="Ace McKay" userId="da4bb0e8-83b9-49e3-beb7-2ad7a6c9e88b" providerId="ADAL" clId="{678D69C0-FAC4-4D08-B0B8-87F65D6BC0DE}" dt="2025-06-27T17:55:28.754" v="201" actId="1076"/>
          <ac:picMkLst>
            <pc:docMk/>
            <pc:sldMk cId="0" sldId="257"/>
            <ac:picMk id="21" creationId="{4B8744ED-02DB-1754-E440-00419D4573F0}"/>
          </ac:picMkLst>
        </pc:picChg>
      </pc:sldChg>
      <pc:sldChg chg="addSp modSp mod">
        <pc:chgData name="Ace McKay" userId="da4bb0e8-83b9-49e3-beb7-2ad7a6c9e88b" providerId="ADAL" clId="{678D69C0-FAC4-4D08-B0B8-87F65D6BC0DE}" dt="2025-06-27T17:55:42.845" v="204" actId="20577"/>
        <pc:sldMkLst>
          <pc:docMk/>
          <pc:sldMk cId="0" sldId="258"/>
        </pc:sldMkLst>
        <pc:spChg chg="add mod">
          <ac:chgData name="Ace McKay" userId="da4bb0e8-83b9-49e3-beb7-2ad7a6c9e88b" providerId="ADAL" clId="{678D69C0-FAC4-4D08-B0B8-87F65D6BC0DE}" dt="2025-06-27T17:55:42.845" v="204" actId="20577"/>
          <ac:spMkLst>
            <pc:docMk/>
            <pc:sldMk cId="0" sldId="258"/>
            <ac:spMk id="11" creationId="{CA4D2C81-43E1-4089-4A80-B22DC89732C9}"/>
          </ac:spMkLst>
        </pc:spChg>
        <pc:picChg chg="add mod">
          <ac:chgData name="Ace McKay" userId="da4bb0e8-83b9-49e3-beb7-2ad7a6c9e88b" providerId="ADAL" clId="{678D69C0-FAC4-4D08-B0B8-87F65D6BC0DE}" dt="2025-06-27T17:55:38.784" v="203" actId="1076"/>
          <ac:picMkLst>
            <pc:docMk/>
            <pc:sldMk cId="0" sldId="258"/>
            <ac:picMk id="12" creationId="{DFE4A455-51C8-A16F-6D0F-3798F53C19E0}"/>
          </ac:picMkLst>
        </pc:picChg>
      </pc:sldChg>
      <pc:sldChg chg="addSp modSp mod">
        <pc:chgData name="Ace McKay" userId="da4bb0e8-83b9-49e3-beb7-2ad7a6c9e88b" providerId="ADAL" clId="{678D69C0-FAC4-4D08-B0B8-87F65D6BC0DE}" dt="2025-06-27T17:56:00.712" v="206" actId="1076"/>
        <pc:sldMkLst>
          <pc:docMk/>
          <pc:sldMk cId="0" sldId="259"/>
        </pc:sldMkLst>
        <pc:picChg chg="add mod">
          <ac:chgData name="Ace McKay" userId="da4bb0e8-83b9-49e3-beb7-2ad7a6c9e88b" providerId="ADAL" clId="{678D69C0-FAC4-4D08-B0B8-87F65D6BC0DE}" dt="2025-06-27T17:56:00.712" v="206" actId="1076"/>
          <ac:picMkLst>
            <pc:docMk/>
            <pc:sldMk cId="0" sldId="259"/>
            <ac:picMk id="13" creationId="{52834E4D-3C7C-7673-A3CD-A3B73E838DDC}"/>
          </ac:picMkLst>
        </pc:picChg>
      </pc:sldChg>
      <pc:sldChg chg="addSp modSp mod">
        <pc:chgData name="Ace McKay" userId="da4bb0e8-83b9-49e3-beb7-2ad7a6c9e88b" providerId="ADAL" clId="{678D69C0-FAC4-4D08-B0B8-87F65D6BC0DE}" dt="2025-06-27T17:56:38.504" v="212" actId="1076"/>
        <pc:sldMkLst>
          <pc:docMk/>
          <pc:sldMk cId="0" sldId="260"/>
        </pc:sldMkLst>
        <pc:spChg chg="mod">
          <ac:chgData name="Ace McKay" userId="da4bb0e8-83b9-49e3-beb7-2ad7a6c9e88b" providerId="ADAL" clId="{678D69C0-FAC4-4D08-B0B8-87F65D6BC0DE}" dt="2025-06-27T17:46:53.682" v="107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6:33.064" v="211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6:33.064" v="211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6:33.064" v="211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6:33.064" v="211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6:38.504" v="212" actId="1076"/>
          <ac:spMkLst>
            <pc:docMk/>
            <pc:sldMk cId="0" sldId="260"/>
            <ac:spMk id="8" creationId="{00000000-0000-0000-0000-000000000000}"/>
          </ac:spMkLst>
        </pc:spChg>
        <pc:picChg chg="add mod">
          <ac:chgData name="Ace McKay" userId="da4bb0e8-83b9-49e3-beb7-2ad7a6c9e88b" providerId="ADAL" clId="{678D69C0-FAC4-4D08-B0B8-87F65D6BC0DE}" dt="2025-06-27T17:56:16.411" v="209" actId="1076"/>
          <ac:picMkLst>
            <pc:docMk/>
            <pc:sldMk cId="0" sldId="260"/>
            <ac:picMk id="9" creationId="{214AA84E-471E-C3E0-F825-6DE08356AD7A}"/>
          </ac:picMkLst>
        </pc:picChg>
      </pc:sldChg>
      <pc:sldChg chg="addSp modSp mod">
        <pc:chgData name="Ace McKay" userId="da4bb0e8-83b9-49e3-beb7-2ad7a6c9e88b" providerId="ADAL" clId="{678D69C0-FAC4-4D08-B0B8-87F65D6BC0DE}" dt="2025-06-27T17:57:11.464" v="365" actId="1038"/>
        <pc:sldMkLst>
          <pc:docMk/>
          <pc:sldMk cId="0" sldId="261"/>
        </pc:sldMkLst>
        <pc:picChg chg="add mod">
          <ac:chgData name="Ace McKay" userId="da4bb0e8-83b9-49e3-beb7-2ad7a6c9e88b" providerId="ADAL" clId="{678D69C0-FAC4-4D08-B0B8-87F65D6BC0DE}" dt="2025-06-27T17:57:11.464" v="365" actId="1038"/>
          <ac:picMkLst>
            <pc:docMk/>
            <pc:sldMk cId="0" sldId="261"/>
            <ac:picMk id="13" creationId="{CB1A62DB-EC4A-C419-179F-20214AE25B94}"/>
          </ac:picMkLst>
        </pc:picChg>
      </pc:sldChg>
      <pc:sldChg chg="addSp modSp mod">
        <pc:chgData name="Ace McKay" userId="da4bb0e8-83b9-49e3-beb7-2ad7a6c9e88b" providerId="ADAL" clId="{678D69C0-FAC4-4D08-B0B8-87F65D6BC0DE}" dt="2025-06-27T17:57:20.860" v="367" actId="1076"/>
        <pc:sldMkLst>
          <pc:docMk/>
          <pc:sldMk cId="0" sldId="262"/>
        </pc:sldMkLst>
        <pc:picChg chg="add mod">
          <ac:chgData name="Ace McKay" userId="da4bb0e8-83b9-49e3-beb7-2ad7a6c9e88b" providerId="ADAL" clId="{678D69C0-FAC4-4D08-B0B8-87F65D6BC0DE}" dt="2025-06-27T17:57:20.860" v="367" actId="1076"/>
          <ac:picMkLst>
            <pc:docMk/>
            <pc:sldMk cId="0" sldId="262"/>
            <ac:picMk id="6" creationId="{4BE45054-F186-5A82-40D4-C36BAEF9C2A5}"/>
          </ac:picMkLst>
        </pc:picChg>
      </pc:sldChg>
      <pc:sldChg chg="addSp delSp modSp mod">
        <pc:chgData name="Ace McKay" userId="da4bb0e8-83b9-49e3-beb7-2ad7a6c9e88b" providerId="ADAL" clId="{678D69C0-FAC4-4D08-B0B8-87F65D6BC0DE}" dt="2025-06-27T17:58:22.364" v="376" actId="1076"/>
        <pc:sldMkLst>
          <pc:docMk/>
          <pc:sldMk cId="0" sldId="263"/>
        </pc:sldMkLst>
        <pc:spChg chg="mod">
          <ac:chgData name="Ace McKay" userId="da4bb0e8-83b9-49e3-beb7-2ad7a6c9e88b" providerId="ADAL" clId="{678D69C0-FAC4-4D08-B0B8-87F65D6BC0DE}" dt="2025-06-27T17:49:43.122" v="126" actId="14100"/>
          <ac:spMkLst>
            <pc:docMk/>
            <pc:sldMk cId="0" sldId="263"/>
            <ac:spMk id="3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1:21.454" v="170" actId="1076"/>
          <ac:spMkLst>
            <pc:docMk/>
            <pc:sldMk cId="0" sldId="263"/>
            <ac:spMk id="4" creationId="{00000000-0000-0000-0000-000000000000}"/>
          </ac:spMkLst>
        </pc:spChg>
        <pc:spChg chg="mod">
          <ac:chgData name="Ace McKay" userId="da4bb0e8-83b9-49e3-beb7-2ad7a6c9e88b" providerId="ADAL" clId="{678D69C0-FAC4-4D08-B0B8-87F65D6BC0DE}" dt="2025-06-27T17:58:22.364" v="376" actId="1076"/>
          <ac:spMkLst>
            <pc:docMk/>
            <pc:sldMk cId="0" sldId="263"/>
            <ac:spMk id="5" creationId="{00000000-0000-0000-0000-000000000000}"/>
          </ac:spMkLst>
        </pc:spChg>
        <pc:spChg chg="del mod">
          <ac:chgData name="Ace McKay" userId="da4bb0e8-83b9-49e3-beb7-2ad7a6c9e88b" providerId="ADAL" clId="{678D69C0-FAC4-4D08-B0B8-87F65D6BC0DE}" dt="2025-06-27T17:50:36.682" v="165" actId="478"/>
          <ac:spMkLst>
            <pc:docMk/>
            <pc:sldMk cId="0" sldId="263"/>
            <ac:spMk id="6" creationId="{00000000-0000-0000-0000-000000000000}"/>
          </ac:spMkLst>
        </pc:spChg>
        <pc:spChg chg="add del mod">
          <ac:chgData name="Ace McKay" userId="da4bb0e8-83b9-49e3-beb7-2ad7a6c9e88b" providerId="ADAL" clId="{678D69C0-FAC4-4D08-B0B8-87F65D6BC0DE}" dt="2025-06-27T17:58:15.935" v="375" actId="1076"/>
          <ac:spMkLst>
            <pc:docMk/>
            <pc:sldMk cId="0" sldId="263"/>
            <ac:spMk id="7" creationId="{9B33D55D-C93F-05A8-1306-9A612A8C6C21}"/>
          </ac:spMkLst>
        </pc:spChg>
        <pc:picChg chg="add mod">
          <ac:chgData name="Ace McKay" userId="da4bb0e8-83b9-49e3-beb7-2ad7a6c9e88b" providerId="ADAL" clId="{678D69C0-FAC4-4D08-B0B8-87F65D6BC0DE}" dt="2025-06-27T17:57:34.555" v="372" actId="1038"/>
          <ac:picMkLst>
            <pc:docMk/>
            <pc:sldMk cId="0" sldId="263"/>
            <ac:picMk id="8" creationId="{0E474252-F246-CEEA-D742-A87313DDC6B6}"/>
          </ac:picMkLst>
        </pc:picChg>
      </pc:sldChg>
      <pc:sldChg chg="addSp modSp add mod ord">
        <pc:chgData name="Ace McKay" userId="da4bb0e8-83b9-49e3-beb7-2ad7a6c9e88b" providerId="ADAL" clId="{678D69C0-FAC4-4D08-B0B8-87F65D6BC0DE}" dt="2025-06-27T17:54:20.483" v="193" actId="1076"/>
        <pc:sldMkLst>
          <pc:docMk/>
          <pc:sldMk cId="3778474489" sldId="264"/>
        </pc:sldMkLst>
        <pc:spChg chg="mod">
          <ac:chgData name="Ace McKay" userId="da4bb0e8-83b9-49e3-beb7-2ad7a6c9e88b" providerId="ADAL" clId="{678D69C0-FAC4-4D08-B0B8-87F65D6BC0DE}" dt="2025-06-27T17:53:48.403" v="188" actId="1076"/>
          <ac:spMkLst>
            <pc:docMk/>
            <pc:sldMk cId="3778474489" sldId="264"/>
            <ac:spMk id="4" creationId="{9934F2FB-2674-CC7B-77E8-57498AC014D6}"/>
          </ac:spMkLst>
        </pc:spChg>
        <pc:spChg chg="mod">
          <ac:chgData name="Ace McKay" userId="da4bb0e8-83b9-49e3-beb7-2ad7a6c9e88b" providerId="ADAL" clId="{678D69C0-FAC4-4D08-B0B8-87F65D6BC0DE}" dt="2025-06-27T17:53:48.403" v="188" actId="1076"/>
          <ac:spMkLst>
            <pc:docMk/>
            <pc:sldMk cId="3778474489" sldId="264"/>
            <ac:spMk id="5" creationId="{08548C73-1E0C-7591-E2A2-5CF789A2C38D}"/>
          </ac:spMkLst>
        </pc:spChg>
        <pc:spChg chg="mod">
          <ac:chgData name="Ace McKay" userId="da4bb0e8-83b9-49e3-beb7-2ad7a6c9e88b" providerId="ADAL" clId="{678D69C0-FAC4-4D08-B0B8-87F65D6BC0DE}" dt="2025-06-27T17:54:06.883" v="192" actId="1076"/>
          <ac:spMkLst>
            <pc:docMk/>
            <pc:sldMk cId="3778474489" sldId="264"/>
            <ac:spMk id="6" creationId="{91547EED-8100-75C8-6CF4-1A92172DD246}"/>
          </ac:spMkLst>
        </pc:spChg>
        <pc:spChg chg="mod">
          <ac:chgData name="Ace McKay" userId="da4bb0e8-83b9-49e3-beb7-2ad7a6c9e88b" providerId="ADAL" clId="{678D69C0-FAC4-4D08-B0B8-87F65D6BC0DE}" dt="2025-06-27T17:53:48.403" v="188" actId="1076"/>
          <ac:spMkLst>
            <pc:docMk/>
            <pc:sldMk cId="3778474489" sldId="264"/>
            <ac:spMk id="8" creationId="{F08E977E-05A2-3B78-1E30-67C6A98F2985}"/>
          </ac:spMkLst>
        </pc:spChg>
        <pc:picChg chg="mod">
          <ac:chgData name="Ace McKay" userId="da4bb0e8-83b9-49e3-beb7-2ad7a6c9e88b" providerId="ADAL" clId="{678D69C0-FAC4-4D08-B0B8-87F65D6BC0DE}" dt="2025-06-27T17:53:56.519" v="190" actId="1076"/>
          <ac:picMkLst>
            <pc:docMk/>
            <pc:sldMk cId="3778474489" sldId="264"/>
            <ac:picMk id="7" creationId="{5AD9F334-B8FE-023A-C230-5B26358F8A63}"/>
          </ac:picMkLst>
        </pc:picChg>
        <pc:picChg chg="add mod">
          <ac:chgData name="Ace McKay" userId="da4bb0e8-83b9-49e3-beb7-2ad7a6c9e88b" providerId="ADAL" clId="{678D69C0-FAC4-4D08-B0B8-87F65D6BC0DE}" dt="2025-06-27T17:54:20.483" v="193" actId="1076"/>
          <ac:picMkLst>
            <pc:docMk/>
            <pc:sldMk cId="3778474489" sldId="264"/>
            <ac:picMk id="10" creationId="{F9342E39-1BC9-D14B-C4B3-225BC03AFEEC}"/>
          </ac:picMkLst>
        </pc:picChg>
      </pc:sldChg>
      <pc:sldChg chg="addSp delSp modSp new mod ord modTransition delAnim modAnim">
        <pc:chgData name="Ace McKay" userId="da4bb0e8-83b9-49e3-beb7-2ad7a6c9e88b" providerId="ADAL" clId="{678D69C0-FAC4-4D08-B0B8-87F65D6BC0DE}" dt="2025-06-27T18:15:17.740" v="404"/>
        <pc:sldMkLst>
          <pc:docMk/>
          <pc:sldMk cId="1077948120" sldId="265"/>
        </pc:sldMkLst>
        <pc:picChg chg="add del mod">
          <ac:chgData name="Ace McKay" userId="da4bb0e8-83b9-49e3-beb7-2ad7a6c9e88b" providerId="ADAL" clId="{678D69C0-FAC4-4D08-B0B8-87F65D6BC0DE}" dt="2025-06-27T18:01:56.420" v="384" actId="478"/>
          <ac:picMkLst>
            <pc:docMk/>
            <pc:sldMk cId="1077948120" sldId="265"/>
            <ac:picMk id="3" creationId="{F89505AA-B4B4-A3FC-11E7-BE7CD035BCA8}"/>
          </ac:picMkLst>
        </pc:picChg>
        <pc:picChg chg="add mod">
          <ac:chgData name="Ace McKay" userId="da4bb0e8-83b9-49e3-beb7-2ad7a6c9e88b" providerId="ADAL" clId="{678D69C0-FAC4-4D08-B0B8-87F65D6BC0DE}" dt="2025-06-27T18:02:06.639" v="385"/>
          <ac:picMkLst>
            <pc:docMk/>
            <pc:sldMk cId="1077948120" sldId="265"/>
            <ac:picMk id="4" creationId="{E21FB58B-6206-84AE-4C15-99A1A5A06E6F}"/>
          </ac:picMkLst>
        </pc:picChg>
      </pc:sldChg>
      <pc:sldChg chg="add modTransition">
        <pc:chgData name="Ace McKay" userId="da4bb0e8-83b9-49e3-beb7-2ad7a6c9e88b" providerId="ADAL" clId="{678D69C0-FAC4-4D08-B0B8-87F65D6BC0DE}" dt="2025-06-27T18:15:44.761" v="406"/>
        <pc:sldMkLst>
          <pc:docMk/>
          <pc:sldMk cId="195201634" sldId="266"/>
        </pc:sldMkLst>
      </pc:sldChg>
      <pc:sldChg chg="addSp modSp new modTransition modAnim">
        <pc:chgData name="Ace McKay" userId="da4bb0e8-83b9-49e3-beb7-2ad7a6c9e88b" providerId="ADAL" clId="{678D69C0-FAC4-4D08-B0B8-87F65D6BC0DE}" dt="2025-06-27T18:15:32.650" v="405"/>
        <pc:sldMkLst>
          <pc:docMk/>
          <pc:sldMk cId="1519282270" sldId="267"/>
        </pc:sldMkLst>
        <pc:picChg chg="add mod">
          <ac:chgData name="Ace McKay" userId="da4bb0e8-83b9-49e3-beb7-2ad7a6c9e88b" providerId="ADAL" clId="{678D69C0-FAC4-4D08-B0B8-87F65D6BC0DE}" dt="2025-06-27T18:05:25.407" v="392"/>
          <ac:picMkLst>
            <pc:docMk/>
            <pc:sldMk cId="1519282270" sldId="267"/>
            <ac:picMk id="2" creationId="{5A0C2CBF-E229-728B-0911-FCC006DCF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7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8268-904F-F046-764C-F1584D24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7CCD6-5DD5-0124-4FCB-E4A123904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C2095-6CDF-B164-630F-777655600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3C07D-C999-22B2-CEE5-79ADEFE3C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3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E3225-B6FE-255A-7B20-820AA6BE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384E36-882D-59CC-0A26-8A8321235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C68E1-2967-D81A-BF10-9CFF053F7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9401E-B628-4436-871C-89E9A5F51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2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867" y="1919603"/>
            <a:ext cx="9144867" cy="3374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Ready, Set, Show: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Good to Great Prep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801410" y="36721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 Ace McKay, Matt Swaim, Anna Mitchell &amp; Teresa Tomeo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01410" y="429017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Elevate Your Show, Engage Your Audience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86170" y="494215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8383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4957397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77660" y="4908225"/>
            <a:ext cx="186832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by Ace McKay</a:t>
            </a:r>
            <a:endParaRPr lang="en-US" sz="2200" dirty="0"/>
          </a:p>
        </p:txBody>
      </p:sp>
      <p:pic>
        <p:nvPicPr>
          <p:cNvPr id="9" name="Picture 8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03061E81-85E2-BDA2-5A67-48DB23D16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603" y="5294174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72C3A-8C0D-2126-227B-917288954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518527F-0335-3EEA-664E-4368BF9B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2714E2E9-11B0-3E0F-8618-910DD9F01F40}"/>
              </a:ext>
            </a:extLst>
          </p:cNvPr>
          <p:cNvSpPr/>
          <p:nvPr/>
        </p:nvSpPr>
        <p:spPr>
          <a:xfrm>
            <a:off x="-867" y="1919603"/>
            <a:ext cx="9144867" cy="3374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Ready, Set, Show: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Good to Great Prep</a:t>
            </a:r>
            <a:endParaRPr lang="en-US" sz="44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934F2FB-2674-CC7B-77E8-57498AC014D6}"/>
              </a:ext>
            </a:extLst>
          </p:cNvPr>
          <p:cNvSpPr/>
          <p:nvPr/>
        </p:nvSpPr>
        <p:spPr>
          <a:xfrm>
            <a:off x="801410" y="342863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 Ace McKay, Matt Swaim, Anna Mitchell &amp; Teresa Tomeo</a:t>
            </a:r>
            <a:endParaRPr lang="en-US" sz="17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8548C73-1E0C-7591-E2A2-5CF789A2C38D}"/>
              </a:ext>
            </a:extLst>
          </p:cNvPr>
          <p:cNvSpPr/>
          <p:nvPr/>
        </p:nvSpPr>
        <p:spPr>
          <a:xfrm>
            <a:off x="801410" y="40466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Elevate Your Show, Engage Your Audience</a:t>
            </a:r>
            <a:endParaRPr lang="en-US" sz="1750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91547EED-8100-75C8-6CF4-1A92172DD246}"/>
              </a:ext>
            </a:extLst>
          </p:cNvPr>
          <p:cNvSpPr/>
          <p:nvPr/>
        </p:nvSpPr>
        <p:spPr>
          <a:xfrm>
            <a:off x="778550" y="468170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8383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5AD9F334-B8FE-023A-C230-5B26358F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89328"/>
            <a:ext cx="347663" cy="347663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F08E977E-05A2-3B78-1E30-67C6A98F2985}"/>
              </a:ext>
            </a:extLst>
          </p:cNvPr>
          <p:cNvSpPr/>
          <p:nvPr/>
        </p:nvSpPr>
        <p:spPr>
          <a:xfrm>
            <a:off x="1277660" y="4664743"/>
            <a:ext cx="186832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by Ace McKay</a:t>
            </a:r>
            <a:endParaRPr lang="en-US" sz="2200" dirty="0"/>
          </a:p>
        </p:txBody>
      </p:sp>
      <p:pic>
        <p:nvPicPr>
          <p:cNvPr id="10" name="Picture 9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F9342E39-1BC9-D14B-C4B3-225BC03AF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603" y="5294174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847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2C231-3AF6-AA83-E1F7-30B0EBAF2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D1E670A7-34B2-B21E-5A56-9237F14BD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4B998A3B-CFF4-BB10-D48D-5F76962A3C5F}"/>
              </a:ext>
            </a:extLst>
          </p:cNvPr>
          <p:cNvSpPr/>
          <p:nvPr/>
        </p:nvSpPr>
        <p:spPr>
          <a:xfrm>
            <a:off x="-867" y="1919603"/>
            <a:ext cx="9144867" cy="3374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Ready, Set, Show: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Good to Great Prep</a:t>
            </a:r>
            <a:endParaRPr lang="en-US" sz="44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BA7646BF-E257-E043-908A-430A082439AA}"/>
              </a:ext>
            </a:extLst>
          </p:cNvPr>
          <p:cNvSpPr/>
          <p:nvPr/>
        </p:nvSpPr>
        <p:spPr>
          <a:xfrm>
            <a:off x="801410" y="367211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 Ace McKay, Matt Swaim, Anna Mitchell &amp; Teresa Tomeo</a:t>
            </a:r>
            <a:endParaRPr lang="en-US" sz="175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54D0BCD-464A-942F-6F1F-E9861B6896F4}"/>
              </a:ext>
            </a:extLst>
          </p:cNvPr>
          <p:cNvSpPr/>
          <p:nvPr/>
        </p:nvSpPr>
        <p:spPr>
          <a:xfrm>
            <a:off x="801410" y="429017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Elevate Your Show, Engage Your Audience</a:t>
            </a:r>
            <a:endParaRPr lang="en-US" sz="1750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8B466A19-D207-8768-A607-09D69E083D73}"/>
              </a:ext>
            </a:extLst>
          </p:cNvPr>
          <p:cNvSpPr/>
          <p:nvPr/>
        </p:nvSpPr>
        <p:spPr>
          <a:xfrm>
            <a:off x="786170" y="494215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38383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2726CFB6-12EF-4B67-9875-56FF663F7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4957397"/>
            <a:ext cx="347663" cy="347663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95802F30-5B87-A24F-D8C6-2F5A23983EE2}"/>
              </a:ext>
            </a:extLst>
          </p:cNvPr>
          <p:cNvSpPr/>
          <p:nvPr/>
        </p:nvSpPr>
        <p:spPr>
          <a:xfrm>
            <a:off x="1277660" y="4908225"/>
            <a:ext cx="186832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CFCBB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by Ace McKay</a:t>
            </a:r>
            <a:endParaRPr lang="en-US" sz="2200" dirty="0"/>
          </a:p>
        </p:txBody>
      </p:sp>
      <p:pic>
        <p:nvPicPr>
          <p:cNvPr id="9" name="Picture 8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10EB1781-1791-84F3-4C5F-52294B710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603" y="5294174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2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843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Be Ready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1737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30906" y="47952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Power of Prep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5285661"/>
            <a:ext cx="564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From Good to </a:t>
            </a:r>
            <a:r>
              <a:rPr lang="en-US" sz="1750" i="1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Great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: Use what's working, change what's not, have a rotation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56884" y="471737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8194000" y="4795242"/>
            <a:ext cx="29859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Build Listener Loyalty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94000" y="5285661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With transparency and truth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46509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530906" y="6542961"/>
            <a:ext cx="35022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What Makes You Unique?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7033379"/>
            <a:ext cx="56424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Identify your show's distinctive qualities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456884" y="646509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8194000" y="65429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OVER PREP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8194000" y="7033379"/>
            <a:ext cx="56426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Boost confidence, reduce stress</a:t>
            </a:r>
            <a:endParaRPr lang="en-US" sz="1750" dirty="0"/>
          </a:p>
        </p:txBody>
      </p:sp>
      <p:pic>
        <p:nvPicPr>
          <p:cNvPr id="17" name="Graphic 16" descr="Radio microphone with solid fill">
            <a:extLst>
              <a:ext uri="{FF2B5EF4-FFF2-40B4-BE49-F238E27FC236}">
                <a16:creationId xmlns:a16="http://schemas.microsoft.com/office/drawing/2014/main" id="{9192F071-1A88-E6C7-F7A7-7EDB0F2AD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4717375"/>
            <a:ext cx="510302" cy="510302"/>
          </a:xfrm>
          <a:prstGeom prst="rect">
            <a:avLst/>
          </a:prstGeom>
        </p:spPr>
      </p:pic>
      <p:pic>
        <p:nvPicPr>
          <p:cNvPr id="18" name="Graphic 17" descr="Radio microphone with solid fill">
            <a:extLst>
              <a:ext uri="{FF2B5EF4-FFF2-40B4-BE49-F238E27FC236}">
                <a16:creationId xmlns:a16="http://schemas.microsoft.com/office/drawing/2014/main" id="{03518828-0278-3402-AB55-509FECF4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6465094"/>
            <a:ext cx="510302" cy="510302"/>
          </a:xfrm>
          <a:prstGeom prst="rect">
            <a:avLst/>
          </a:prstGeom>
        </p:spPr>
      </p:pic>
      <p:pic>
        <p:nvPicPr>
          <p:cNvPr id="19" name="Graphic 18" descr="Radio microphone with solid fill">
            <a:extLst>
              <a:ext uri="{FF2B5EF4-FFF2-40B4-BE49-F238E27FC236}">
                <a16:creationId xmlns:a16="http://schemas.microsoft.com/office/drawing/2014/main" id="{ECD87005-8F8D-C54A-50CB-68DEF5693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462" y="4717375"/>
            <a:ext cx="510302" cy="510302"/>
          </a:xfrm>
          <a:prstGeom prst="rect">
            <a:avLst/>
          </a:prstGeom>
        </p:spPr>
      </p:pic>
      <p:pic>
        <p:nvPicPr>
          <p:cNvPr id="20" name="Graphic 19" descr="Radio microphone with solid fill">
            <a:extLst>
              <a:ext uri="{FF2B5EF4-FFF2-40B4-BE49-F238E27FC236}">
                <a16:creationId xmlns:a16="http://schemas.microsoft.com/office/drawing/2014/main" id="{F28D3483-0D6C-B3BB-A7BE-36796F163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6462" y="6467628"/>
            <a:ext cx="510302" cy="510302"/>
          </a:xfrm>
          <a:prstGeom prst="rect">
            <a:avLst/>
          </a:prstGeom>
        </p:spPr>
      </p:pic>
      <p:pic>
        <p:nvPicPr>
          <p:cNvPr id="21" name="Picture 20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4B8744ED-02DB-1754-E440-00419D457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6175" y="5784653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820078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Understanding Your Audience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98808"/>
            <a:ext cx="31250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Beyond Demographics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are their daily routines?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are their biggest interests and concerns?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What makes them laugh or think?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798808"/>
            <a:ext cx="30769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How to Listen to Them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599521" y="43799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Social Media Engagement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8221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Call-ins &amp; Texts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2643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Surveys &amp; Polls</a:t>
            </a:r>
            <a:endParaRPr lang="en-US" sz="175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A4D2C81-43E1-4089-4A80-B22DC89732C9}"/>
              </a:ext>
            </a:extLst>
          </p:cNvPr>
          <p:cNvSpPr/>
          <p:nvPr/>
        </p:nvSpPr>
        <p:spPr>
          <a:xfrm>
            <a:off x="7599521" y="57065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Put Them in the Story | </a:t>
            </a: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“Why Should They Care?”</a:t>
            </a:r>
            <a:endParaRPr lang="en-US" sz="1750" dirty="0"/>
          </a:p>
        </p:txBody>
      </p:sp>
      <p:pic>
        <p:nvPicPr>
          <p:cNvPr id="12" name="Picture 11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DFE4A455-51C8-A16F-6D0F-3798F53C1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060" y="5794917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5993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Fueling Your Show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40887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44253" y="25435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Content Sources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644253" y="3033951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Google, News sites, Catholic Register, Hashtags, Flipboard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96382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44253" y="4098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A.I. Tools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644253" y="4588907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Chat GPT, Gemini, Radio Content Pro (with subscription)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518785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44253" y="56534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Crafting Questions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644253" y="6143863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Open-ended (Who, What, When, Where, Why, How), Listener-focused. Avoid Yes/No questions!</a:t>
            </a:r>
            <a:endParaRPr lang="en-US" sz="1750" dirty="0"/>
          </a:p>
        </p:txBody>
      </p:sp>
      <p:pic>
        <p:nvPicPr>
          <p:cNvPr id="13" name="Picture 12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52834E4D-3C7C-7673-A3CD-A3B73E838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6175" y="5703477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274826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Content &amp; Segments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1900" y="2363466"/>
            <a:ext cx="368760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Building Your Show Structure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581900" y="2891747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Effective Benchmarks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7581900" y="329382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Effective Guests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581900" y="3695895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25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Transparent approach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7581900" y="402581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Create segments that become appointment listening for your audience while maintaining authenticity throughout your content</a:t>
            </a:r>
            <a:r>
              <a:rPr lang="en-US" sz="16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.</a:t>
            </a:r>
            <a:endParaRPr lang="en-US" sz="1600" dirty="0"/>
          </a:p>
        </p:txBody>
      </p:sp>
      <p:pic>
        <p:nvPicPr>
          <p:cNvPr id="9" name="Picture 8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214AA84E-471E-C3E0-F825-6DE08356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234" y="5796089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85493"/>
            <a:ext cx="61960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Structuring Your Show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34433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3612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The Show Clock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851666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Content &amp; Emotion need to rotate. Create natural energy arcs.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804285"/>
            <a:ext cx="1134070" cy="166985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Effective Teases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521517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Make appointments with listeners. What's coming that they can't miss?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474137"/>
            <a:ext cx="1134070" cy="166985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700951"/>
            <a:ext cx="28813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Seamless Transitions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191369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Smoothly move from one element to the next with natural flow.</a:t>
            </a:r>
            <a:endParaRPr lang="en-US" sz="1750" dirty="0"/>
          </a:p>
        </p:txBody>
      </p:sp>
      <p:pic>
        <p:nvPicPr>
          <p:cNvPr id="13" name="Picture 12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CB1A62DB-EC4A-C419-179F-20214AE25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8840" y="5766267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36890"/>
            <a:ext cx="62628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Tools for Efficient Prep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85830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Work Smarter, Not Harder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40388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Any of these and all of these will help streamline your preparation process, allowing you to focus on creating compelling content rather than getting lost in the details.</a:t>
            </a:r>
            <a:endParaRPr lang="en-US" sz="1750" dirty="0"/>
          </a:p>
        </p:txBody>
      </p:sp>
      <p:pic>
        <p:nvPicPr>
          <p:cNvPr id="6" name="Picture 5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4BE45054-F186-5A82-40D4-C36BAEF9C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75" y="5747743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8600" y="3907869"/>
            <a:ext cx="14314714" cy="707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Your Role Off Air Shapes Your On-Air Performance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948196" y="4957881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"Your role off the air is your lens </a:t>
            </a:r>
          </a:p>
          <a:p>
            <a:pPr lvl="1" algn="ctr">
              <a:lnSpc>
                <a:spcPct val="150000"/>
              </a:lnSpc>
            </a:pPr>
            <a:r>
              <a:rPr lang="en-US" sz="370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that helps you see how it goes on the air!"</a:t>
            </a:r>
            <a:endParaRPr lang="en-US" sz="3700" dirty="0"/>
          </a:p>
        </p:txBody>
      </p:sp>
      <p:sp>
        <p:nvSpPr>
          <p:cNvPr id="5" name="Shape 2"/>
          <p:cNvSpPr/>
          <p:nvPr/>
        </p:nvSpPr>
        <p:spPr>
          <a:xfrm>
            <a:off x="2764105" y="4880491"/>
            <a:ext cx="30480" cy="873204"/>
          </a:xfrm>
          <a:prstGeom prst="rect">
            <a:avLst/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9B33D55D-C93F-05A8-1306-9A612A8C6C21}"/>
              </a:ext>
            </a:extLst>
          </p:cNvPr>
          <p:cNvSpPr/>
          <p:nvPr/>
        </p:nvSpPr>
        <p:spPr>
          <a:xfrm>
            <a:off x="12261668" y="4884182"/>
            <a:ext cx="30480" cy="873204"/>
          </a:xfrm>
          <a:prstGeom prst="rect">
            <a:avLst/>
          </a:prstGeom>
          <a:solidFill>
            <a:srgbClr val="EEE27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ack and red logo with a black background&#10;&#10;AI-generated content may be incorrect.">
            <a:extLst>
              <a:ext uri="{FF2B5EF4-FFF2-40B4-BE49-F238E27FC236}">
                <a16:creationId xmlns:a16="http://schemas.microsoft.com/office/drawing/2014/main" id="{0E474252-F246-CEEA-D742-A87313DDC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0496" y="5753695"/>
            <a:ext cx="1586034" cy="233238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403</Words>
  <Application>Microsoft Office PowerPoint</Application>
  <PresentationFormat>Custom</PresentationFormat>
  <Paragraphs>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Prata</vt:lpstr>
      <vt:lpstr>Arial</vt:lpstr>
      <vt:lpstr>Raleway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Debra Rice</cp:lastModifiedBy>
  <cp:revision>2</cp:revision>
  <dcterms:created xsi:type="dcterms:W3CDTF">2025-06-27T17:39:06Z</dcterms:created>
  <dcterms:modified xsi:type="dcterms:W3CDTF">2025-09-29T18:21:54Z</dcterms:modified>
</cp:coreProperties>
</file>