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86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9D5E2C-3B63-4F21-8B2C-85F1D3A3B0A0}" type="doc">
      <dgm:prSet loTypeId="urn:microsoft.com/office/officeart/2005/8/layout/process4" loCatId="process" qsTypeId="urn:microsoft.com/office/officeart/2005/8/quickstyle/simple2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73DBC933-F531-4A71-83A0-F3A8E7A06120}">
      <dgm:prSet/>
      <dgm:spPr/>
      <dgm:t>
        <a:bodyPr/>
        <a:lstStyle/>
        <a:p>
          <a:r>
            <a:rPr lang="en-US"/>
            <a:t>Is Donor Retention based upon donors who gives to you annually?</a:t>
          </a:r>
        </a:p>
      </dgm:t>
    </dgm:pt>
    <dgm:pt modelId="{0CA18C9F-4438-4A2C-93EC-B698FF577E83}" type="parTrans" cxnId="{4673824C-6677-4A24-86E0-E57B73F648E4}">
      <dgm:prSet/>
      <dgm:spPr/>
      <dgm:t>
        <a:bodyPr/>
        <a:lstStyle/>
        <a:p>
          <a:endParaRPr lang="en-US"/>
        </a:p>
      </dgm:t>
    </dgm:pt>
    <dgm:pt modelId="{BF3CCB0E-8D5F-455F-A188-7B901D963FF6}" type="sibTrans" cxnId="{4673824C-6677-4A24-86E0-E57B73F648E4}">
      <dgm:prSet/>
      <dgm:spPr/>
      <dgm:t>
        <a:bodyPr/>
        <a:lstStyle/>
        <a:p>
          <a:endParaRPr lang="en-US"/>
        </a:p>
      </dgm:t>
    </dgm:pt>
    <dgm:pt modelId="{0D5C5CD6-B599-4F2F-9D90-CEF93F0B4AC4}">
      <dgm:prSet/>
      <dgm:spPr/>
      <dgm:t>
        <a:bodyPr/>
        <a:lstStyle/>
        <a:p>
          <a:r>
            <a:rPr lang="en-US"/>
            <a:t>What might your Pledge fulfillment, Percentage of pledges made and fulfilled indicate? How do you increase response?</a:t>
          </a:r>
        </a:p>
      </dgm:t>
    </dgm:pt>
    <dgm:pt modelId="{07C1E11D-D88C-42D6-8E75-47000627D41A}" type="parTrans" cxnId="{21B38749-C3EB-4201-8973-CDA80EB263E0}">
      <dgm:prSet/>
      <dgm:spPr/>
      <dgm:t>
        <a:bodyPr/>
        <a:lstStyle/>
        <a:p>
          <a:endParaRPr lang="en-US"/>
        </a:p>
      </dgm:t>
    </dgm:pt>
    <dgm:pt modelId="{02C074DC-4D7F-4E7D-A47D-1E12D59653CB}" type="sibTrans" cxnId="{21B38749-C3EB-4201-8973-CDA80EB263E0}">
      <dgm:prSet/>
      <dgm:spPr/>
      <dgm:t>
        <a:bodyPr/>
        <a:lstStyle/>
        <a:p>
          <a:endParaRPr lang="en-US"/>
        </a:p>
      </dgm:t>
    </dgm:pt>
    <dgm:pt modelId="{553A8814-3EC1-4FF3-A9AE-8D1753DF7C0F}">
      <dgm:prSet/>
      <dgm:spPr/>
      <dgm:t>
        <a:bodyPr/>
        <a:lstStyle/>
        <a:p>
          <a:r>
            <a:rPr lang="en-US"/>
            <a:t>What is your plan breakdown </a:t>
          </a:r>
        </a:p>
      </dgm:t>
    </dgm:pt>
    <dgm:pt modelId="{C6D40F1C-7C88-4C4B-B61E-469F79846ECF}" type="parTrans" cxnId="{547DB1F0-7198-4F46-8C0E-53669BDA662F}">
      <dgm:prSet/>
      <dgm:spPr/>
      <dgm:t>
        <a:bodyPr/>
        <a:lstStyle/>
        <a:p>
          <a:endParaRPr lang="en-US"/>
        </a:p>
      </dgm:t>
    </dgm:pt>
    <dgm:pt modelId="{136DF231-2B0E-4D67-B88B-0027530B4750}" type="sibTrans" cxnId="{547DB1F0-7198-4F46-8C0E-53669BDA662F}">
      <dgm:prSet/>
      <dgm:spPr/>
      <dgm:t>
        <a:bodyPr/>
        <a:lstStyle/>
        <a:p>
          <a:endParaRPr lang="en-US"/>
        </a:p>
      </dgm:t>
    </dgm:pt>
    <dgm:pt modelId="{1C6F2759-C1AB-4ED9-8F8A-5659CA22B893}">
      <dgm:prSet/>
      <dgm:spPr/>
      <dgm:t>
        <a:bodyPr/>
        <a:lstStyle/>
        <a:p>
          <a:r>
            <a:rPr lang="en-US"/>
            <a:t>Donors Giving under $250</a:t>
          </a:r>
        </a:p>
      </dgm:t>
    </dgm:pt>
    <dgm:pt modelId="{4EDE4B75-F680-433F-BEF5-3A9DE36787D1}" type="parTrans" cxnId="{981AFF83-E190-4E8E-A342-D8D35DCA78B9}">
      <dgm:prSet/>
      <dgm:spPr/>
      <dgm:t>
        <a:bodyPr/>
        <a:lstStyle/>
        <a:p>
          <a:endParaRPr lang="en-US"/>
        </a:p>
      </dgm:t>
    </dgm:pt>
    <dgm:pt modelId="{509D977C-FDA4-4119-8CFD-9A4095E3D4D5}" type="sibTrans" cxnId="{981AFF83-E190-4E8E-A342-D8D35DCA78B9}">
      <dgm:prSet/>
      <dgm:spPr/>
      <dgm:t>
        <a:bodyPr/>
        <a:lstStyle/>
        <a:p>
          <a:endParaRPr lang="en-US"/>
        </a:p>
      </dgm:t>
    </dgm:pt>
    <dgm:pt modelId="{EBD3DBD3-B224-4E59-AD79-5BD978DC3165}">
      <dgm:prSet/>
      <dgm:spPr/>
      <dgm:t>
        <a:bodyPr/>
        <a:lstStyle/>
        <a:p>
          <a:r>
            <a:rPr lang="en-US"/>
            <a:t>Donors Giving over $250, but less than $1,000</a:t>
          </a:r>
        </a:p>
      </dgm:t>
    </dgm:pt>
    <dgm:pt modelId="{F34CACA3-62C5-4296-A6B2-C9FFA0AECE1E}" type="parTrans" cxnId="{382DCF30-842D-4F50-8F68-CEB7B92A2954}">
      <dgm:prSet/>
      <dgm:spPr/>
      <dgm:t>
        <a:bodyPr/>
        <a:lstStyle/>
        <a:p>
          <a:endParaRPr lang="en-US"/>
        </a:p>
      </dgm:t>
    </dgm:pt>
    <dgm:pt modelId="{FF458243-1A33-4C59-A29A-687731FAA1CF}" type="sibTrans" cxnId="{382DCF30-842D-4F50-8F68-CEB7B92A2954}">
      <dgm:prSet/>
      <dgm:spPr/>
      <dgm:t>
        <a:bodyPr/>
        <a:lstStyle/>
        <a:p>
          <a:endParaRPr lang="en-US"/>
        </a:p>
      </dgm:t>
    </dgm:pt>
    <dgm:pt modelId="{CB40FC29-A578-4710-A736-FB9EE0E74725}">
      <dgm:prSet/>
      <dgm:spPr/>
      <dgm:t>
        <a:bodyPr/>
        <a:lstStyle/>
        <a:p>
          <a:r>
            <a:rPr lang="en-US"/>
            <a:t>Donors Giving over $1,000</a:t>
          </a:r>
        </a:p>
      </dgm:t>
    </dgm:pt>
    <dgm:pt modelId="{25C37F4E-973D-4384-8230-0D314E7A8497}" type="parTrans" cxnId="{C3E04743-15B2-49B1-84B9-F92435BD87F3}">
      <dgm:prSet/>
      <dgm:spPr/>
      <dgm:t>
        <a:bodyPr/>
        <a:lstStyle/>
        <a:p>
          <a:endParaRPr lang="en-US"/>
        </a:p>
      </dgm:t>
    </dgm:pt>
    <dgm:pt modelId="{2974389E-F595-4E1D-8373-C9F7BAB6FB8D}" type="sibTrans" cxnId="{C3E04743-15B2-49B1-84B9-F92435BD87F3}">
      <dgm:prSet/>
      <dgm:spPr/>
      <dgm:t>
        <a:bodyPr/>
        <a:lstStyle/>
        <a:p>
          <a:endParaRPr lang="en-US"/>
        </a:p>
      </dgm:t>
    </dgm:pt>
    <dgm:pt modelId="{CA2C178E-5520-44AF-9285-3CA19038030E}" type="pres">
      <dgm:prSet presAssocID="{5D9D5E2C-3B63-4F21-8B2C-85F1D3A3B0A0}" presName="Name0" presStyleCnt="0">
        <dgm:presLayoutVars>
          <dgm:dir/>
          <dgm:animLvl val="lvl"/>
          <dgm:resizeHandles val="exact"/>
        </dgm:presLayoutVars>
      </dgm:prSet>
      <dgm:spPr/>
    </dgm:pt>
    <dgm:pt modelId="{5B6873D1-30A3-4229-B462-918A078F8A28}" type="pres">
      <dgm:prSet presAssocID="{553A8814-3EC1-4FF3-A9AE-8D1753DF7C0F}" presName="boxAndChildren" presStyleCnt="0"/>
      <dgm:spPr/>
    </dgm:pt>
    <dgm:pt modelId="{4D50ADDA-C80E-47D6-8E4C-2D5C3B0DFC26}" type="pres">
      <dgm:prSet presAssocID="{553A8814-3EC1-4FF3-A9AE-8D1753DF7C0F}" presName="parentTextBox" presStyleLbl="node1" presStyleIdx="0" presStyleCnt="3"/>
      <dgm:spPr/>
    </dgm:pt>
    <dgm:pt modelId="{1E1F607B-099C-4222-A8EB-D8A33E2D000E}" type="pres">
      <dgm:prSet presAssocID="{553A8814-3EC1-4FF3-A9AE-8D1753DF7C0F}" presName="entireBox" presStyleLbl="node1" presStyleIdx="0" presStyleCnt="3"/>
      <dgm:spPr/>
    </dgm:pt>
    <dgm:pt modelId="{212F5317-2FDE-4486-B7D6-4EFE2FBD3207}" type="pres">
      <dgm:prSet presAssocID="{553A8814-3EC1-4FF3-A9AE-8D1753DF7C0F}" presName="descendantBox" presStyleCnt="0"/>
      <dgm:spPr/>
    </dgm:pt>
    <dgm:pt modelId="{90450C1F-A881-43B6-B0DE-BED0DA1BAA64}" type="pres">
      <dgm:prSet presAssocID="{1C6F2759-C1AB-4ED9-8F8A-5659CA22B893}" presName="childTextBox" presStyleLbl="fgAccFollowNode1" presStyleIdx="0" presStyleCnt="3">
        <dgm:presLayoutVars>
          <dgm:bulletEnabled val="1"/>
        </dgm:presLayoutVars>
      </dgm:prSet>
      <dgm:spPr/>
    </dgm:pt>
    <dgm:pt modelId="{BF6CDE54-200D-4E64-B757-D17F6C61270B}" type="pres">
      <dgm:prSet presAssocID="{EBD3DBD3-B224-4E59-AD79-5BD978DC3165}" presName="childTextBox" presStyleLbl="fgAccFollowNode1" presStyleIdx="1" presStyleCnt="3">
        <dgm:presLayoutVars>
          <dgm:bulletEnabled val="1"/>
        </dgm:presLayoutVars>
      </dgm:prSet>
      <dgm:spPr/>
    </dgm:pt>
    <dgm:pt modelId="{B6A48EBF-2A7E-4D18-B32B-EC2340D9A7AE}" type="pres">
      <dgm:prSet presAssocID="{CB40FC29-A578-4710-A736-FB9EE0E74725}" presName="childTextBox" presStyleLbl="fgAccFollowNode1" presStyleIdx="2" presStyleCnt="3">
        <dgm:presLayoutVars>
          <dgm:bulletEnabled val="1"/>
        </dgm:presLayoutVars>
      </dgm:prSet>
      <dgm:spPr/>
    </dgm:pt>
    <dgm:pt modelId="{D855ABAC-C816-4503-A173-BA3BA3DAA168}" type="pres">
      <dgm:prSet presAssocID="{02C074DC-4D7F-4E7D-A47D-1E12D59653CB}" presName="sp" presStyleCnt="0"/>
      <dgm:spPr/>
    </dgm:pt>
    <dgm:pt modelId="{89A57308-1DF9-4BFF-9AA7-FF8724E4C2DA}" type="pres">
      <dgm:prSet presAssocID="{0D5C5CD6-B599-4F2F-9D90-CEF93F0B4AC4}" presName="arrowAndChildren" presStyleCnt="0"/>
      <dgm:spPr/>
    </dgm:pt>
    <dgm:pt modelId="{BD64ABE3-1C96-4537-9003-BFE7A969F828}" type="pres">
      <dgm:prSet presAssocID="{0D5C5CD6-B599-4F2F-9D90-CEF93F0B4AC4}" presName="parentTextArrow" presStyleLbl="node1" presStyleIdx="1" presStyleCnt="3"/>
      <dgm:spPr/>
    </dgm:pt>
    <dgm:pt modelId="{F32A86BB-9BAF-43C8-B2F7-0667482FFCD2}" type="pres">
      <dgm:prSet presAssocID="{BF3CCB0E-8D5F-455F-A188-7B901D963FF6}" presName="sp" presStyleCnt="0"/>
      <dgm:spPr/>
    </dgm:pt>
    <dgm:pt modelId="{14CE2463-8D29-4E91-812E-37DDE1A85D66}" type="pres">
      <dgm:prSet presAssocID="{73DBC933-F531-4A71-83A0-F3A8E7A06120}" presName="arrowAndChildren" presStyleCnt="0"/>
      <dgm:spPr/>
    </dgm:pt>
    <dgm:pt modelId="{56F2F3BC-980C-4E08-AB66-42564229C612}" type="pres">
      <dgm:prSet presAssocID="{73DBC933-F531-4A71-83A0-F3A8E7A06120}" presName="parentTextArrow" presStyleLbl="node1" presStyleIdx="2" presStyleCnt="3"/>
      <dgm:spPr/>
    </dgm:pt>
  </dgm:ptLst>
  <dgm:cxnLst>
    <dgm:cxn modelId="{722E981A-C091-4569-A2F2-4DFFFE83567F}" type="presOf" srcId="{553A8814-3EC1-4FF3-A9AE-8D1753DF7C0F}" destId="{1E1F607B-099C-4222-A8EB-D8A33E2D000E}" srcOrd="1" destOrd="0" presId="urn:microsoft.com/office/officeart/2005/8/layout/process4"/>
    <dgm:cxn modelId="{382DCF30-842D-4F50-8F68-CEB7B92A2954}" srcId="{553A8814-3EC1-4FF3-A9AE-8D1753DF7C0F}" destId="{EBD3DBD3-B224-4E59-AD79-5BD978DC3165}" srcOrd="1" destOrd="0" parTransId="{F34CACA3-62C5-4296-A6B2-C9FFA0AECE1E}" sibTransId="{FF458243-1A33-4C59-A29A-687731FAA1CF}"/>
    <dgm:cxn modelId="{91ACF237-9070-4434-9238-46E2F2BC734F}" type="presOf" srcId="{5D9D5E2C-3B63-4F21-8B2C-85F1D3A3B0A0}" destId="{CA2C178E-5520-44AF-9285-3CA19038030E}" srcOrd="0" destOrd="0" presId="urn:microsoft.com/office/officeart/2005/8/layout/process4"/>
    <dgm:cxn modelId="{C3E04743-15B2-49B1-84B9-F92435BD87F3}" srcId="{553A8814-3EC1-4FF3-A9AE-8D1753DF7C0F}" destId="{CB40FC29-A578-4710-A736-FB9EE0E74725}" srcOrd="2" destOrd="0" parTransId="{25C37F4E-973D-4384-8230-0D314E7A8497}" sibTransId="{2974389E-F595-4E1D-8373-C9F7BAB6FB8D}"/>
    <dgm:cxn modelId="{21B38749-C3EB-4201-8973-CDA80EB263E0}" srcId="{5D9D5E2C-3B63-4F21-8B2C-85F1D3A3B0A0}" destId="{0D5C5CD6-B599-4F2F-9D90-CEF93F0B4AC4}" srcOrd="1" destOrd="0" parTransId="{07C1E11D-D88C-42D6-8E75-47000627D41A}" sibTransId="{02C074DC-4D7F-4E7D-A47D-1E12D59653CB}"/>
    <dgm:cxn modelId="{E5CBC069-6DE0-46B6-8F18-0C9C0988D506}" type="presOf" srcId="{553A8814-3EC1-4FF3-A9AE-8D1753DF7C0F}" destId="{4D50ADDA-C80E-47D6-8E4C-2D5C3B0DFC26}" srcOrd="0" destOrd="0" presId="urn:microsoft.com/office/officeart/2005/8/layout/process4"/>
    <dgm:cxn modelId="{4673824C-6677-4A24-86E0-E57B73F648E4}" srcId="{5D9D5E2C-3B63-4F21-8B2C-85F1D3A3B0A0}" destId="{73DBC933-F531-4A71-83A0-F3A8E7A06120}" srcOrd="0" destOrd="0" parTransId="{0CA18C9F-4438-4A2C-93EC-B698FF577E83}" sibTransId="{BF3CCB0E-8D5F-455F-A188-7B901D963FF6}"/>
    <dgm:cxn modelId="{30034B4D-98A3-4401-8A8C-D0B2D4D207CD}" type="presOf" srcId="{1C6F2759-C1AB-4ED9-8F8A-5659CA22B893}" destId="{90450C1F-A881-43B6-B0DE-BED0DA1BAA64}" srcOrd="0" destOrd="0" presId="urn:microsoft.com/office/officeart/2005/8/layout/process4"/>
    <dgm:cxn modelId="{8223854E-71FD-4BFD-9EFC-DE2AE6815767}" type="presOf" srcId="{73DBC933-F531-4A71-83A0-F3A8E7A06120}" destId="{56F2F3BC-980C-4E08-AB66-42564229C612}" srcOrd="0" destOrd="0" presId="urn:microsoft.com/office/officeart/2005/8/layout/process4"/>
    <dgm:cxn modelId="{981AFF83-E190-4E8E-A342-D8D35DCA78B9}" srcId="{553A8814-3EC1-4FF3-A9AE-8D1753DF7C0F}" destId="{1C6F2759-C1AB-4ED9-8F8A-5659CA22B893}" srcOrd="0" destOrd="0" parTransId="{4EDE4B75-F680-433F-BEF5-3A9DE36787D1}" sibTransId="{509D977C-FDA4-4119-8CFD-9A4095E3D4D5}"/>
    <dgm:cxn modelId="{4E66DAA7-CFBC-462E-BF57-D274632AECB5}" type="presOf" srcId="{CB40FC29-A578-4710-A736-FB9EE0E74725}" destId="{B6A48EBF-2A7E-4D18-B32B-EC2340D9A7AE}" srcOrd="0" destOrd="0" presId="urn:microsoft.com/office/officeart/2005/8/layout/process4"/>
    <dgm:cxn modelId="{8CF466AD-C65A-4CE3-8AC0-99D2B132D166}" type="presOf" srcId="{0D5C5CD6-B599-4F2F-9D90-CEF93F0B4AC4}" destId="{BD64ABE3-1C96-4537-9003-BFE7A969F828}" srcOrd="0" destOrd="0" presId="urn:microsoft.com/office/officeart/2005/8/layout/process4"/>
    <dgm:cxn modelId="{987ACFB6-80D3-4325-B2D3-F901406701A7}" type="presOf" srcId="{EBD3DBD3-B224-4E59-AD79-5BD978DC3165}" destId="{BF6CDE54-200D-4E64-B757-D17F6C61270B}" srcOrd="0" destOrd="0" presId="urn:microsoft.com/office/officeart/2005/8/layout/process4"/>
    <dgm:cxn modelId="{547DB1F0-7198-4F46-8C0E-53669BDA662F}" srcId="{5D9D5E2C-3B63-4F21-8B2C-85F1D3A3B0A0}" destId="{553A8814-3EC1-4FF3-A9AE-8D1753DF7C0F}" srcOrd="2" destOrd="0" parTransId="{C6D40F1C-7C88-4C4B-B61E-469F79846ECF}" sibTransId="{136DF231-2B0E-4D67-B88B-0027530B4750}"/>
    <dgm:cxn modelId="{C8141121-45E6-4129-8761-D9CFC6CE504B}" type="presParOf" srcId="{CA2C178E-5520-44AF-9285-3CA19038030E}" destId="{5B6873D1-30A3-4229-B462-918A078F8A28}" srcOrd="0" destOrd="0" presId="urn:microsoft.com/office/officeart/2005/8/layout/process4"/>
    <dgm:cxn modelId="{36BE34C1-207E-471B-80A3-4A2D1207F03D}" type="presParOf" srcId="{5B6873D1-30A3-4229-B462-918A078F8A28}" destId="{4D50ADDA-C80E-47D6-8E4C-2D5C3B0DFC26}" srcOrd="0" destOrd="0" presId="urn:microsoft.com/office/officeart/2005/8/layout/process4"/>
    <dgm:cxn modelId="{ACBA28C8-4771-4EEB-A654-B7A491E76510}" type="presParOf" srcId="{5B6873D1-30A3-4229-B462-918A078F8A28}" destId="{1E1F607B-099C-4222-A8EB-D8A33E2D000E}" srcOrd="1" destOrd="0" presId="urn:microsoft.com/office/officeart/2005/8/layout/process4"/>
    <dgm:cxn modelId="{6F57CAA3-7287-448E-99A2-2493D0403541}" type="presParOf" srcId="{5B6873D1-30A3-4229-B462-918A078F8A28}" destId="{212F5317-2FDE-4486-B7D6-4EFE2FBD3207}" srcOrd="2" destOrd="0" presId="urn:microsoft.com/office/officeart/2005/8/layout/process4"/>
    <dgm:cxn modelId="{E90406C4-34FF-4136-B941-C23ADF00DAD5}" type="presParOf" srcId="{212F5317-2FDE-4486-B7D6-4EFE2FBD3207}" destId="{90450C1F-A881-43B6-B0DE-BED0DA1BAA64}" srcOrd="0" destOrd="0" presId="urn:microsoft.com/office/officeart/2005/8/layout/process4"/>
    <dgm:cxn modelId="{C9E5A829-FF69-45EB-A76A-57B6F46371AF}" type="presParOf" srcId="{212F5317-2FDE-4486-B7D6-4EFE2FBD3207}" destId="{BF6CDE54-200D-4E64-B757-D17F6C61270B}" srcOrd="1" destOrd="0" presId="urn:microsoft.com/office/officeart/2005/8/layout/process4"/>
    <dgm:cxn modelId="{EA47D788-FB49-4C73-B9E4-90502931D71C}" type="presParOf" srcId="{212F5317-2FDE-4486-B7D6-4EFE2FBD3207}" destId="{B6A48EBF-2A7E-4D18-B32B-EC2340D9A7AE}" srcOrd="2" destOrd="0" presId="urn:microsoft.com/office/officeart/2005/8/layout/process4"/>
    <dgm:cxn modelId="{ED963218-C5FA-45AE-832A-B7EE7EADF000}" type="presParOf" srcId="{CA2C178E-5520-44AF-9285-3CA19038030E}" destId="{D855ABAC-C816-4503-A173-BA3BA3DAA168}" srcOrd="1" destOrd="0" presId="urn:microsoft.com/office/officeart/2005/8/layout/process4"/>
    <dgm:cxn modelId="{68736007-F89C-431F-B32E-25E91E2108D4}" type="presParOf" srcId="{CA2C178E-5520-44AF-9285-3CA19038030E}" destId="{89A57308-1DF9-4BFF-9AA7-FF8724E4C2DA}" srcOrd="2" destOrd="0" presId="urn:microsoft.com/office/officeart/2005/8/layout/process4"/>
    <dgm:cxn modelId="{C8655571-0CAB-4967-998E-8F2F2C64CAE2}" type="presParOf" srcId="{89A57308-1DF9-4BFF-9AA7-FF8724E4C2DA}" destId="{BD64ABE3-1C96-4537-9003-BFE7A969F828}" srcOrd="0" destOrd="0" presId="urn:microsoft.com/office/officeart/2005/8/layout/process4"/>
    <dgm:cxn modelId="{63B88B81-FF67-440A-86D4-5C8685658DB4}" type="presParOf" srcId="{CA2C178E-5520-44AF-9285-3CA19038030E}" destId="{F32A86BB-9BAF-43C8-B2F7-0667482FFCD2}" srcOrd="3" destOrd="0" presId="urn:microsoft.com/office/officeart/2005/8/layout/process4"/>
    <dgm:cxn modelId="{D4221D65-95A4-45D9-8FBA-31B4C9533710}" type="presParOf" srcId="{CA2C178E-5520-44AF-9285-3CA19038030E}" destId="{14CE2463-8D29-4E91-812E-37DDE1A85D66}" srcOrd="4" destOrd="0" presId="urn:microsoft.com/office/officeart/2005/8/layout/process4"/>
    <dgm:cxn modelId="{4F982E49-8362-418A-83BF-A64F2F03C436}" type="presParOf" srcId="{14CE2463-8D29-4E91-812E-37DDE1A85D66}" destId="{56F2F3BC-980C-4E08-AB66-42564229C61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715E6B-6ED6-4D78-B396-BABC1CFC32A8}" type="doc">
      <dgm:prSet loTypeId="urn:microsoft.com/office/officeart/2005/8/layout/vList2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E743A236-6CD9-4869-96C8-D1E1E8449B4D}">
      <dgm:prSet/>
      <dgm:spPr/>
      <dgm:t>
        <a:bodyPr/>
        <a:lstStyle/>
        <a:p>
          <a:r>
            <a:rPr lang="en-US" b="1" u="sng"/>
            <a:t>Keys to Success:</a:t>
          </a:r>
          <a:endParaRPr lang="en-US"/>
        </a:p>
      </dgm:t>
    </dgm:pt>
    <dgm:pt modelId="{72C6C644-132B-47EA-BB56-538CA51A6514}" type="parTrans" cxnId="{AE81191B-39F0-49E2-8A02-B68DE023DCBE}">
      <dgm:prSet/>
      <dgm:spPr/>
      <dgm:t>
        <a:bodyPr/>
        <a:lstStyle/>
        <a:p>
          <a:endParaRPr lang="en-US"/>
        </a:p>
      </dgm:t>
    </dgm:pt>
    <dgm:pt modelId="{9D72FF98-4FFE-46DD-A165-12E3D03A29FF}" type="sibTrans" cxnId="{AE81191B-39F0-49E2-8A02-B68DE023DCBE}">
      <dgm:prSet/>
      <dgm:spPr/>
      <dgm:t>
        <a:bodyPr/>
        <a:lstStyle/>
        <a:p>
          <a:endParaRPr lang="en-US"/>
        </a:p>
      </dgm:t>
    </dgm:pt>
    <dgm:pt modelId="{5666E408-B15E-46B2-A5D5-ED64BEB23374}">
      <dgm:prSet/>
      <dgm:spPr/>
      <dgm:t>
        <a:bodyPr/>
        <a:lstStyle/>
        <a:p>
          <a:r>
            <a:rPr lang="en-US"/>
            <a:t>Board member involvement</a:t>
          </a:r>
        </a:p>
      </dgm:t>
    </dgm:pt>
    <dgm:pt modelId="{A94129EA-B68D-4550-B3EA-C21797A9EC36}" type="parTrans" cxnId="{838EBFED-067D-4FCC-94BF-B150F705B541}">
      <dgm:prSet/>
      <dgm:spPr/>
      <dgm:t>
        <a:bodyPr/>
        <a:lstStyle/>
        <a:p>
          <a:endParaRPr lang="en-US"/>
        </a:p>
      </dgm:t>
    </dgm:pt>
    <dgm:pt modelId="{7140A8B4-311E-4FD7-ABD6-A90DC4EA997D}" type="sibTrans" cxnId="{838EBFED-067D-4FCC-94BF-B150F705B541}">
      <dgm:prSet/>
      <dgm:spPr/>
      <dgm:t>
        <a:bodyPr/>
        <a:lstStyle/>
        <a:p>
          <a:endParaRPr lang="en-US"/>
        </a:p>
      </dgm:t>
    </dgm:pt>
    <dgm:pt modelId="{0A65A58B-02FF-40D7-97F7-7D12F3941420}">
      <dgm:prSet/>
      <dgm:spPr/>
      <dgm:t>
        <a:bodyPr/>
        <a:lstStyle/>
        <a:p>
          <a:r>
            <a:rPr lang="en-US"/>
            <a:t>Communicate Mission</a:t>
          </a:r>
        </a:p>
      </dgm:t>
    </dgm:pt>
    <dgm:pt modelId="{BB4234A1-EE17-4E8E-A723-7DC0722410ED}" type="parTrans" cxnId="{6FE61282-A747-4827-B2C1-B80AA6AC99CB}">
      <dgm:prSet/>
      <dgm:spPr/>
      <dgm:t>
        <a:bodyPr/>
        <a:lstStyle/>
        <a:p>
          <a:endParaRPr lang="en-US"/>
        </a:p>
      </dgm:t>
    </dgm:pt>
    <dgm:pt modelId="{965B3DF1-423E-4B47-A4AC-2D4FC1FFE46D}" type="sibTrans" cxnId="{6FE61282-A747-4827-B2C1-B80AA6AC99CB}">
      <dgm:prSet/>
      <dgm:spPr/>
      <dgm:t>
        <a:bodyPr/>
        <a:lstStyle/>
        <a:p>
          <a:endParaRPr lang="en-US"/>
        </a:p>
      </dgm:t>
    </dgm:pt>
    <dgm:pt modelId="{B28440F7-A529-4704-8846-B3FC532856A6}">
      <dgm:prSet/>
      <dgm:spPr/>
      <dgm:t>
        <a:bodyPr/>
        <a:lstStyle/>
        <a:p>
          <a:r>
            <a:rPr lang="en-US"/>
            <a:t>Transparency </a:t>
          </a:r>
        </a:p>
      </dgm:t>
    </dgm:pt>
    <dgm:pt modelId="{A3C1D8A9-2E61-4E89-BDB6-77CED16C94FF}" type="parTrans" cxnId="{6B4E0F39-7403-4AAE-BAB2-DEEDB1FDF7DC}">
      <dgm:prSet/>
      <dgm:spPr/>
      <dgm:t>
        <a:bodyPr/>
        <a:lstStyle/>
        <a:p>
          <a:endParaRPr lang="en-US"/>
        </a:p>
      </dgm:t>
    </dgm:pt>
    <dgm:pt modelId="{DDB82AF4-D04C-4169-8E9C-D2B8A8F06ABB}" type="sibTrans" cxnId="{6B4E0F39-7403-4AAE-BAB2-DEEDB1FDF7DC}">
      <dgm:prSet/>
      <dgm:spPr/>
      <dgm:t>
        <a:bodyPr/>
        <a:lstStyle/>
        <a:p>
          <a:endParaRPr lang="en-US"/>
        </a:p>
      </dgm:t>
    </dgm:pt>
    <dgm:pt modelId="{05B960B0-DAF1-42C2-A485-43C35132D5E8}">
      <dgm:prSet/>
      <dgm:spPr/>
      <dgm:t>
        <a:bodyPr/>
        <a:lstStyle/>
        <a:p>
          <a:r>
            <a:rPr lang="en-US"/>
            <a:t>Deepen Relationship</a:t>
          </a:r>
        </a:p>
      </dgm:t>
    </dgm:pt>
    <dgm:pt modelId="{A9B79275-E32F-4D2C-A27F-E5E80A78BAEC}" type="parTrans" cxnId="{F1E18008-543A-4517-9561-8C6D6B6CB6ED}">
      <dgm:prSet/>
      <dgm:spPr/>
      <dgm:t>
        <a:bodyPr/>
        <a:lstStyle/>
        <a:p>
          <a:endParaRPr lang="en-US"/>
        </a:p>
      </dgm:t>
    </dgm:pt>
    <dgm:pt modelId="{5152E857-C528-43B8-81A2-F533939EF942}" type="sibTrans" cxnId="{F1E18008-543A-4517-9561-8C6D6B6CB6ED}">
      <dgm:prSet/>
      <dgm:spPr/>
      <dgm:t>
        <a:bodyPr/>
        <a:lstStyle/>
        <a:p>
          <a:endParaRPr lang="en-US"/>
        </a:p>
      </dgm:t>
    </dgm:pt>
    <dgm:pt modelId="{DAA18DA3-1028-4DB2-B17E-88139541D1B6}">
      <dgm:prSet/>
      <dgm:spPr/>
      <dgm:t>
        <a:bodyPr/>
        <a:lstStyle/>
        <a:p>
          <a:r>
            <a:rPr lang="en-US" dirty="0"/>
            <a:t>Pilgrimage, Volunteerism</a:t>
          </a:r>
        </a:p>
      </dgm:t>
    </dgm:pt>
    <dgm:pt modelId="{33232A4A-14C3-48E5-8942-CCA29153F847}" type="parTrans" cxnId="{7634F5CF-8E59-4274-805C-937E9540D9CE}">
      <dgm:prSet/>
      <dgm:spPr/>
      <dgm:t>
        <a:bodyPr/>
        <a:lstStyle/>
        <a:p>
          <a:endParaRPr lang="en-US"/>
        </a:p>
      </dgm:t>
    </dgm:pt>
    <dgm:pt modelId="{110EE02F-2B03-4FE2-AD8D-571E015C3445}" type="sibTrans" cxnId="{7634F5CF-8E59-4274-805C-937E9540D9CE}">
      <dgm:prSet/>
      <dgm:spPr/>
      <dgm:t>
        <a:bodyPr/>
        <a:lstStyle/>
        <a:p>
          <a:endParaRPr lang="en-US"/>
        </a:p>
      </dgm:t>
    </dgm:pt>
    <dgm:pt modelId="{0F81029F-436E-48D4-8932-8160E6B54542}">
      <dgm:prSet/>
      <dgm:spPr/>
      <dgm:t>
        <a:bodyPr/>
        <a:lstStyle/>
        <a:p>
          <a:r>
            <a:rPr lang="en-US" dirty="0"/>
            <a:t>Other communications</a:t>
          </a:r>
        </a:p>
      </dgm:t>
    </dgm:pt>
    <dgm:pt modelId="{F69BB85E-C0FC-4CFE-9DFB-666CA3EDC45A}" type="parTrans" cxnId="{C709244F-5612-40E4-8C45-94AFFFC34215}">
      <dgm:prSet/>
      <dgm:spPr/>
      <dgm:t>
        <a:bodyPr/>
        <a:lstStyle/>
        <a:p>
          <a:endParaRPr lang="en-US"/>
        </a:p>
      </dgm:t>
    </dgm:pt>
    <dgm:pt modelId="{E51D2564-8D55-4EEC-99C7-7C90251279FD}" type="sibTrans" cxnId="{C709244F-5612-40E4-8C45-94AFFFC34215}">
      <dgm:prSet/>
      <dgm:spPr/>
      <dgm:t>
        <a:bodyPr/>
        <a:lstStyle/>
        <a:p>
          <a:endParaRPr lang="en-US"/>
        </a:p>
      </dgm:t>
    </dgm:pt>
    <dgm:pt modelId="{C89B1ED3-2D59-41F9-BB80-1CB6270143AD}" type="pres">
      <dgm:prSet presAssocID="{5A715E6B-6ED6-4D78-B396-BABC1CFC32A8}" presName="linear" presStyleCnt="0">
        <dgm:presLayoutVars>
          <dgm:animLvl val="lvl"/>
          <dgm:resizeHandles val="exact"/>
        </dgm:presLayoutVars>
      </dgm:prSet>
      <dgm:spPr/>
    </dgm:pt>
    <dgm:pt modelId="{83203A20-A08E-4724-BF78-25014FC594CD}" type="pres">
      <dgm:prSet presAssocID="{E743A236-6CD9-4869-96C8-D1E1E8449B4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FBA37B5-1A44-4D26-899A-D1124A773E07}" type="pres">
      <dgm:prSet presAssocID="{E743A236-6CD9-4869-96C8-D1E1E8449B4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1E18008-543A-4517-9561-8C6D6B6CB6ED}" srcId="{E743A236-6CD9-4869-96C8-D1E1E8449B4D}" destId="{05B960B0-DAF1-42C2-A485-43C35132D5E8}" srcOrd="3" destOrd="0" parTransId="{A9B79275-E32F-4D2C-A27F-E5E80A78BAEC}" sibTransId="{5152E857-C528-43B8-81A2-F533939EF942}"/>
    <dgm:cxn modelId="{1FFD860D-6005-4630-A5A8-971804D6C834}" type="presOf" srcId="{05B960B0-DAF1-42C2-A485-43C35132D5E8}" destId="{8FBA37B5-1A44-4D26-899A-D1124A773E07}" srcOrd="0" destOrd="3" presId="urn:microsoft.com/office/officeart/2005/8/layout/vList2"/>
    <dgm:cxn modelId="{3C91A716-04C2-4D88-82C3-3E3E0DCEF03B}" type="presOf" srcId="{DAA18DA3-1028-4DB2-B17E-88139541D1B6}" destId="{8FBA37B5-1A44-4D26-899A-D1124A773E07}" srcOrd="0" destOrd="4" presId="urn:microsoft.com/office/officeart/2005/8/layout/vList2"/>
    <dgm:cxn modelId="{AE81191B-39F0-49E2-8A02-B68DE023DCBE}" srcId="{5A715E6B-6ED6-4D78-B396-BABC1CFC32A8}" destId="{E743A236-6CD9-4869-96C8-D1E1E8449B4D}" srcOrd="0" destOrd="0" parTransId="{72C6C644-132B-47EA-BB56-538CA51A6514}" sibTransId="{9D72FF98-4FFE-46DD-A165-12E3D03A29FF}"/>
    <dgm:cxn modelId="{0D52B527-156D-4D1D-924F-70E3179F9B57}" type="presOf" srcId="{5A715E6B-6ED6-4D78-B396-BABC1CFC32A8}" destId="{C89B1ED3-2D59-41F9-BB80-1CB6270143AD}" srcOrd="0" destOrd="0" presId="urn:microsoft.com/office/officeart/2005/8/layout/vList2"/>
    <dgm:cxn modelId="{80E65835-5F86-4D27-A940-CEE6D0021F59}" type="presOf" srcId="{B28440F7-A529-4704-8846-B3FC532856A6}" destId="{8FBA37B5-1A44-4D26-899A-D1124A773E07}" srcOrd="0" destOrd="2" presId="urn:microsoft.com/office/officeart/2005/8/layout/vList2"/>
    <dgm:cxn modelId="{6B4E0F39-7403-4AAE-BAB2-DEEDB1FDF7DC}" srcId="{E743A236-6CD9-4869-96C8-D1E1E8449B4D}" destId="{B28440F7-A529-4704-8846-B3FC532856A6}" srcOrd="2" destOrd="0" parTransId="{A3C1D8A9-2E61-4E89-BDB6-77CED16C94FF}" sibTransId="{DDB82AF4-D04C-4169-8E9C-D2B8A8F06ABB}"/>
    <dgm:cxn modelId="{F9724F68-F7A7-4250-85CC-1F3F7447DC20}" type="presOf" srcId="{5666E408-B15E-46B2-A5D5-ED64BEB23374}" destId="{8FBA37B5-1A44-4D26-899A-D1124A773E07}" srcOrd="0" destOrd="0" presId="urn:microsoft.com/office/officeart/2005/8/layout/vList2"/>
    <dgm:cxn modelId="{C709244F-5612-40E4-8C45-94AFFFC34215}" srcId="{05B960B0-DAF1-42C2-A485-43C35132D5E8}" destId="{0F81029F-436E-48D4-8932-8160E6B54542}" srcOrd="1" destOrd="0" parTransId="{F69BB85E-C0FC-4CFE-9DFB-666CA3EDC45A}" sibTransId="{E51D2564-8D55-4EEC-99C7-7C90251279FD}"/>
    <dgm:cxn modelId="{266B6F6F-6AB1-4B58-B15A-E4ADDCD714ED}" type="presOf" srcId="{0A65A58B-02FF-40D7-97F7-7D12F3941420}" destId="{8FBA37B5-1A44-4D26-899A-D1124A773E07}" srcOrd="0" destOrd="1" presId="urn:microsoft.com/office/officeart/2005/8/layout/vList2"/>
    <dgm:cxn modelId="{6FE61282-A747-4827-B2C1-B80AA6AC99CB}" srcId="{E743A236-6CD9-4869-96C8-D1E1E8449B4D}" destId="{0A65A58B-02FF-40D7-97F7-7D12F3941420}" srcOrd="1" destOrd="0" parTransId="{BB4234A1-EE17-4E8E-A723-7DC0722410ED}" sibTransId="{965B3DF1-423E-4B47-A4AC-2D4FC1FFE46D}"/>
    <dgm:cxn modelId="{7634F5CF-8E59-4274-805C-937E9540D9CE}" srcId="{05B960B0-DAF1-42C2-A485-43C35132D5E8}" destId="{DAA18DA3-1028-4DB2-B17E-88139541D1B6}" srcOrd="0" destOrd="0" parTransId="{33232A4A-14C3-48E5-8942-CCA29153F847}" sibTransId="{110EE02F-2B03-4FE2-AD8D-571E015C3445}"/>
    <dgm:cxn modelId="{E0639CDE-DB30-480E-BA7B-C52348CAE7E5}" type="presOf" srcId="{E743A236-6CD9-4869-96C8-D1E1E8449B4D}" destId="{83203A20-A08E-4724-BF78-25014FC594CD}" srcOrd="0" destOrd="0" presId="urn:microsoft.com/office/officeart/2005/8/layout/vList2"/>
    <dgm:cxn modelId="{838EBFED-067D-4FCC-94BF-B150F705B541}" srcId="{E743A236-6CD9-4869-96C8-D1E1E8449B4D}" destId="{5666E408-B15E-46B2-A5D5-ED64BEB23374}" srcOrd="0" destOrd="0" parTransId="{A94129EA-B68D-4550-B3EA-C21797A9EC36}" sibTransId="{7140A8B4-311E-4FD7-ABD6-A90DC4EA997D}"/>
    <dgm:cxn modelId="{1E3BC6F1-AB90-4221-BC9E-538C6E5CABDD}" type="presOf" srcId="{0F81029F-436E-48D4-8932-8160E6B54542}" destId="{8FBA37B5-1A44-4D26-899A-D1124A773E07}" srcOrd="0" destOrd="5" presId="urn:microsoft.com/office/officeart/2005/8/layout/vList2"/>
    <dgm:cxn modelId="{EA553C81-3DBE-4EFE-9CFA-9F95F76EF8BE}" type="presParOf" srcId="{C89B1ED3-2D59-41F9-BB80-1CB6270143AD}" destId="{83203A20-A08E-4724-BF78-25014FC594CD}" srcOrd="0" destOrd="0" presId="urn:microsoft.com/office/officeart/2005/8/layout/vList2"/>
    <dgm:cxn modelId="{5A33C64D-B486-41F0-9EC2-FDAB89AB3CE1}" type="presParOf" srcId="{C89B1ED3-2D59-41F9-BB80-1CB6270143AD}" destId="{8FBA37B5-1A44-4D26-899A-D1124A773E0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F607B-099C-4222-A8EB-D8A33E2D000E}">
      <dsp:nvSpPr>
        <dsp:cNvPr id="0" name=""/>
        <dsp:cNvSpPr/>
      </dsp:nvSpPr>
      <dsp:spPr>
        <a:xfrm>
          <a:off x="0" y="2995644"/>
          <a:ext cx="4559425" cy="9832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What is your plan breakdown </a:t>
          </a:r>
        </a:p>
      </dsp:txBody>
      <dsp:txXfrm>
        <a:off x="0" y="2995644"/>
        <a:ext cx="4559425" cy="530948"/>
      </dsp:txXfrm>
    </dsp:sp>
    <dsp:sp modelId="{90450C1F-A881-43B6-B0DE-BED0DA1BAA64}">
      <dsp:nvSpPr>
        <dsp:cNvPr id="0" name=""/>
        <dsp:cNvSpPr/>
      </dsp:nvSpPr>
      <dsp:spPr>
        <a:xfrm>
          <a:off x="2226" y="3506927"/>
          <a:ext cx="1518324" cy="452289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Donors Giving under $250</a:t>
          </a:r>
        </a:p>
      </dsp:txBody>
      <dsp:txXfrm>
        <a:off x="2226" y="3506927"/>
        <a:ext cx="1518324" cy="452289"/>
      </dsp:txXfrm>
    </dsp:sp>
    <dsp:sp modelId="{BF6CDE54-200D-4E64-B757-D17F6C61270B}">
      <dsp:nvSpPr>
        <dsp:cNvPr id="0" name=""/>
        <dsp:cNvSpPr/>
      </dsp:nvSpPr>
      <dsp:spPr>
        <a:xfrm>
          <a:off x="1520550" y="3506927"/>
          <a:ext cx="1518324" cy="452289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Donors Giving over $250, but less than $1,000</a:t>
          </a:r>
        </a:p>
      </dsp:txBody>
      <dsp:txXfrm>
        <a:off x="1520550" y="3506927"/>
        <a:ext cx="1518324" cy="452289"/>
      </dsp:txXfrm>
    </dsp:sp>
    <dsp:sp modelId="{B6A48EBF-2A7E-4D18-B32B-EC2340D9A7AE}">
      <dsp:nvSpPr>
        <dsp:cNvPr id="0" name=""/>
        <dsp:cNvSpPr/>
      </dsp:nvSpPr>
      <dsp:spPr>
        <a:xfrm>
          <a:off x="3038874" y="3506927"/>
          <a:ext cx="1518324" cy="452289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Donors Giving over $1,000</a:t>
          </a:r>
        </a:p>
      </dsp:txBody>
      <dsp:txXfrm>
        <a:off x="3038874" y="3506927"/>
        <a:ext cx="1518324" cy="452289"/>
      </dsp:txXfrm>
    </dsp:sp>
    <dsp:sp modelId="{BD64ABE3-1C96-4537-9003-BFE7A969F828}">
      <dsp:nvSpPr>
        <dsp:cNvPr id="0" name=""/>
        <dsp:cNvSpPr/>
      </dsp:nvSpPr>
      <dsp:spPr>
        <a:xfrm rot="10800000">
          <a:off x="0" y="1498173"/>
          <a:ext cx="4559425" cy="1512218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What might your Pledge fulfillment, Percentage of pledges made and fulfilled indicate? How do you increase response?</a:t>
          </a:r>
        </a:p>
      </dsp:txBody>
      <dsp:txXfrm rot="10800000">
        <a:off x="0" y="1498173"/>
        <a:ext cx="4559425" cy="982594"/>
      </dsp:txXfrm>
    </dsp:sp>
    <dsp:sp modelId="{56F2F3BC-980C-4E08-AB66-42564229C612}">
      <dsp:nvSpPr>
        <dsp:cNvPr id="0" name=""/>
        <dsp:cNvSpPr/>
      </dsp:nvSpPr>
      <dsp:spPr>
        <a:xfrm rot="10800000">
          <a:off x="0" y="703"/>
          <a:ext cx="4559425" cy="1512218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Is Donor Retention based upon donors who gives to you annually?</a:t>
          </a:r>
        </a:p>
      </dsp:txBody>
      <dsp:txXfrm rot="10800000">
        <a:off x="0" y="703"/>
        <a:ext cx="4559425" cy="982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03A20-A08E-4724-BF78-25014FC594CD}">
      <dsp:nvSpPr>
        <dsp:cNvPr id="0" name=""/>
        <dsp:cNvSpPr/>
      </dsp:nvSpPr>
      <dsp:spPr>
        <a:xfrm>
          <a:off x="0" y="157279"/>
          <a:ext cx="4559425" cy="83947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u="sng" kern="1200"/>
            <a:t>Keys to Success:</a:t>
          </a:r>
          <a:endParaRPr lang="en-US" sz="3500" kern="1200"/>
        </a:p>
      </dsp:txBody>
      <dsp:txXfrm>
        <a:off x="40980" y="198259"/>
        <a:ext cx="4477465" cy="757514"/>
      </dsp:txXfrm>
    </dsp:sp>
    <dsp:sp modelId="{8FBA37B5-1A44-4D26-899A-D1124A773E07}">
      <dsp:nvSpPr>
        <dsp:cNvPr id="0" name=""/>
        <dsp:cNvSpPr/>
      </dsp:nvSpPr>
      <dsp:spPr>
        <a:xfrm>
          <a:off x="0" y="996754"/>
          <a:ext cx="4559425" cy="282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62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Board member involvement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Communicate Mission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Transparency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Deepen Relationship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/>
            <a:t>Pilgrimage, Volunteerism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 dirty="0"/>
            <a:t>Other communications</a:t>
          </a:r>
        </a:p>
      </dsp:txBody>
      <dsp:txXfrm>
        <a:off x="0" y="996754"/>
        <a:ext cx="4559425" cy="2825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7F06-B728-9637-4F61-1CCA68F8D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65E9B-6EB8-5DF3-459D-C66AC9EFA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BF3BC-7C09-8F2F-7372-C36D0F8E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EC2BB-264A-A293-E1E1-B592924A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F8F9C-4683-EA93-2714-0333A80E5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8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9EDE-A0F9-754B-0321-8C08A8FD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422D3-A890-FABE-32D3-BF0E9A706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2D23B-07CF-72EC-9D8C-24E8522B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FC3D1-E290-78D7-117C-1B90DA67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A922F-040B-BD29-42F9-A956B5A21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5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DDA34-32C6-C3B7-E543-A09F29F54C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9BD3B-D276-8985-8E79-D1DCFDBCA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654BD-23FA-121D-1C5B-DE40C5637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5455-EEAF-C0C3-1EA2-9F3F6FC67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39C29-8E94-F1E9-4807-93CAE6385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2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52FE6-C3CB-74F9-851D-9AC5D52A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E4BE8-79A1-1754-63CC-010330F5D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EF81C-055F-41C7-CF75-0C1EDF9C4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E2254-D5E0-FF08-9955-257A1DFA5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09F46-F946-C29D-4435-3AEE485D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3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0B6AF-40B6-9EF3-BC30-5009293C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F4CD9-9074-039F-DBCF-425B92F47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C666F-03CF-AEC3-9696-2F08934CA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6BD62-B30D-25F0-CEB1-D8A9549F2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9793D-0E15-6042-2ACA-1F6A46958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1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A7AF4-5BA1-82C6-E32C-3B4752FA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2D4D9-1E63-14AC-B709-CA8207D32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0622F-E537-FB5B-66B8-EAC25AFC7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CA25F-572D-4D51-F48C-8DCF07C8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D664B-18FD-A98D-1243-9D337246A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01C4E-F15D-F0AB-7323-83F0DABC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7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605C2-6FEB-9105-431E-A9BFFDD8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6C829-72D2-14B4-CC82-AC7BA5C7F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42E4B-7781-A2C4-CFDB-CCD3FACCF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F2A53F-79B2-CD01-5389-09F371641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8582ED-1A11-B0AD-E398-21926AF4C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2F83C9-5D76-41D2-AF71-DD331519D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33269C-931B-6FE1-EC10-EE862A89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C02D55-39B4-47D1-11BC-3446A6E13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9E75-FD48-EEBD-A9FD-A4E9EE35F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E7F898-BF77-2706-B2E2-B22844B08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2B71F-D3E6-8225-2E60-421B399E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6F2B2-6207-AB38-62C8-4D813B1D0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4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94584-FE76-712A-5A9F-709C4B60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24A31-BBE5-BA41-520B-92B0F140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E37D30-1EC0-3C32-2F52-0561EBB76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1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8B4FD-DBFE-0C3A-5B39-2E3A5B458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5E0C5-DF4A-3287-2CDB-9F7707960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03647-3D00-2281-3FF7-37CDCCAE0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DF46A-2F22-349E-885C-16B050425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B5313-7FF4-9465-0EE8-E57286C58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A8469-ED53-13E4-6116-7298EBE7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6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BAFBA-0B2E-A9E5-E908-F34ADA176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64FDF-34C8-25B4-C5B8-471DF936C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21B82-DD2F-14EC-AC63-76DBDCF15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6F981-5F44-E969-C94A-9233F32A8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E5292-3DA2-5A3E-8393-93335984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F0204-013A-B951-B3A2-B35AB2FB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6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A1FC43-FB71-7A7D-2AC3-4427C8D03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0AE19-B659-633E-BE55-D0160ADD4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F0DC0-178E-BD7A-3587-A456C876EE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E6ADC-7763-457E-B6DA-5C58E2EBC0D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7D901-43DC-2D59-F516-4E875C3BB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98F0A-CEBB-7778-FFFF-D0053AD1B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F1DB-AA87-4425-A6EE-01295ADFC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4" name="Rectangle 1042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83B318-DCF7-B1E7-44F1-ED99088BE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2960716"/>
            <a:ext cx="4036334" cy="2387600"/>
          </a:xfrm>
        </p:spPr>
        <p:txBody>
          <a:bodyPr anchor="t">
            <a:normAutofit/>
          </a:bodyPr>
          <a:lstStyle/>
          <a:p>
            <a:pPr algn="l"/>
            <a:r>
              <a:rPr lang="en-US" sz="5400" b="1"/>
              <a:t>EWTN Radio Affiliate Webinar</a:t>
            </a:r>
          </a:p>
        </p:txBody>
      </p:sp>
      <p:grpSp>
        <p:nvGrpSpPr>
          <p:cNvPr id="1055" name="Group 1044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046" name="Rectangle 1045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Rectangle 104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Rectangle 104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58" name="Rectangle 1049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Rectangle 105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06ABEC-68DA-555C-2B2D-01BF56D7E0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"/>
          <a:stretch/>
        </p:blipFill>
        <p:spPr bwMode="auto">
          <a:xfrm>
            <a:off x="5969263" y="666728"/>
            <a:ext cx="5442458" cy="546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8450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0AE5201-17A9-7693-EFD1-D4DCD741D9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385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B57A52-2E4E-50B8-4E9A-E59C475E5D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126430"/>
              </p:ext>
            </p:extLst>
          </p:nvPr>
        </p:nvGraphicFramePr>
        <p:xfrm>
          <a:off x="590719" y="2330505"/>
          <a:ext cx="4559425" cy="3979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999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2C1C320-9934-7D23-3B39-289ED67AF4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385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072B89-515F-4905-12D0-1BA6A92963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960782"/>
              </p:ext>
            </p:extLst>
          </p:nvPr>
        </p:nvGraphicFramePr>
        <p:xfrm>
          <a:off x="590719" y="2330505"/>
          <a:ext cx="4559425" cy="3979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965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79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EWTN Radio Affiliate Webinar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EWTN Radio Affiliate Webinar</dc:title>
  <dc:creator>Steven Splonskowski</dc:creator>
  <cp:lastModifiedBy>Steven Splonskowski</cp:lastModifiedBy>
  <cp:revision>1</cp:revision>
  <dcterms:created xsi:type="dcterms:W3CDTF">2023-04-04T19:04:33Z</dcterms:created>
  <dcterms:modified xsi:type="dcterms:W3CDTF">2023-04-04T21:10:27Z</dcterms:modified>
</cp:coreProperties>
</file>